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93" r:id="rId6"/>
    <p:sldId id="289" r:id="rId7"/>
    <p:sldId id="291" r:id="rId8"/>
    <p:sldId id="294" r:id="rId9"/>
    <p:sldId id="295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571723F-1899-4048-A211-C2E345D6A068}">
          <p14:sldIdLst>
            <p14:sldId id="256"/>
            <p14:sldId id="293"/>
            <p14:sldId id="289"/>
            <p14:sldId id="291"/>
            <p14:sldId id="294"/>
            <p14:sldId id="295"/>
            <p14:sldId id="292"/>
          </p14:sldIdLst>
        </p14:section>
        <p14:section name="Module 1 - Curriculucm" id="{B8F0B4F3-75E8-4A15-B7E2-F58EC8212BC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E1480-E070-4806-9958-BFC33C0DEEA6}" v="179" dt="2022-05-02T20:37:36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40" y="4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Lowell" userId="2d80d806-5a88-4f34-bdd1-f28badff324f" providerId="ADAL" clId="{D8BE1480-E070-4806-9958-BFC33C0DEEA6}"/>
    <pc:docChg chg="undo redo custSel addSld delSld modSld sldOrd addSection delSection modSection">
      <pc:chgData name="Robin Lowell" userId="2d80d806-5a88-4f34-bdd1-f28badff324f" providerId="ADAL" clId="{D8BE1480-E070-4806-9958-BFC33C0DEEA6}" dt="2022-05-02T20:41:14.529" v="993" actId="13244"/>
      <pc:docMkLst>
        <pc:docMk/>
      </pc:docMkLst>
      <pc:sldChg chg="modSp mod">
        <pc:chgData name="Robin Lowell" userId="2d80d806-5a88-4f34-bdd1-f28badff324f" providerId="ADAL" clId="{D8BE1480-E070-4806-9958-BFC33C0DEEA6}" dt="2022-05-02T20:37:49.618" v="468" actId="962"/>
        <pc:sldMkLst>
          <pc:docMk/>
          <pc:sldMk cId="3089998289" sldId="256"/>
        </pc:sldMkLst>
        <pc:spChg chg="mod">
          <ac:chgData name="Robin Lowell" userId="2d80d806-5a88-4f34-bdd1-f28badff324f" providerId="ADAL" clId="{D8BE1480-E070-4806-9958-BFC33C0DEEA6}" dt="2022-05-02T20:37:49.618" v="468" actId="962"/>
          <ac:spMkLst>
            <pc:docMk/>
            <pc:sldMk cId="3089998289" sldId="256"/>
            <ac:spMk id="4" creationId="{D87589DE-3163-43FC-A143-DEEDCDC24037}"/>
          </ac:spMkLst>
        </pc:spChg>
      </pc:sldChg>
      <pc:sldChg chg="del">
        <pc:chgData name="Robin Lowell" userId="2d80d806-5a88-4f34-bdd1-f28badff324f" providerId="ADAL" clId="{D8BE1480-E070-4806-9958-BFC33C0DEEA6}" dt="2022-05-02T18:37:19.179" v="448" actId="47"/>
        <pc:sldMkLst>
          <pc:docMk/>
          <pc:sldMk cId="1647637365" sldId="259"/>
        </pc:sldMkLst>
      </pc:sldChg>
      <pc:sldChg chg="del">
        <pc:chgData name="Robin Lowell" userId="2d80d806-5a88-4f34-bdd1-f28badff324f" providerId="ADAL" clId="{D8BE1480-E070-4806-9958-BFC33C0DEEA6}" dt="2022-05-02T18:37:20.162" v="449" actId="47"/>
        <pc:sldMkLst>
          <pc:docMk/>
          <pc:sldMk cId="1648830693" sldId="260"/>
        </pc:sldMkLst>
      </pc:sldChg>
      <pc:sldChg chg="del">
        <pc:chgData name="Robin Lowell" userId="2d80d806-5a88-4f34-bdd1-f28badff324f" providerId="ADAL" clId="{D8BE1480-E070-4806-9958-BFC33C0DEEA6}" dt="2022-05-02T18:37:21.296" v="451" actId="47"/>
        <pc:sldMkLst>
          <pc:docMk/>
          <pc:sldMk cId="3887907091" sldId="261"/>
        </pc:sldMkLst>
      </pc:sldChg>
      <pc:sldChg chg="del">
        <pc:chgData name="Robin Lowell" userId="2d80d806-5a88-4f34-bdd1-f28badff324f" providerId="ADAL" clId="{D8BE1480-E070-4806-9958-BFC33C0DEEA6}" dt="2022-05-02T18:37:22.284" v="453" actId="47"/>
        <pc:sldMkLst>
          <pc:docMk/>
          <pc:sldMk cId="4217195446" sldId="262"/>
        </pc:sldMkLst>
      </pc:sldChg>
      <pc:sldChg chg="del">
        <pc:chgData name="Robin Lowell" userId="2d80d806-5a88-4f34-bdd1-f28badff324f" providerId="ADAL" clId="{D8BE1480-E070-4806-9958-BFC33C0DEEA6}" dt="2022-05-02T18:37:22.976" v="454" actId="47"/>
        <pc:sldMkLst>
          <pc:docMk/>
          <pc:sldMk cId="3735794152" sldId="263"/>
        </pc:sldMkLst>
      </pc:sldChg>
      <pc:sldChg chg="del">
        <pc:chgData name="Robin Lowell" userId="2d80d806-5a88-4f34-bdd1-f28badff324f" providerId="ADAL" clId="{D8BE1480-E070-4806-9958-BFC33C0DEEA6}" dt="2022-05-02T18:37:23.615" v="455" actId="47"/>
        <pc:sldMkLst>
          <pc:docMk/>
          <pc:sldMk cId="97670062" sldId="265"/>
        </pc:sldMkLst>
      </pc:sldChg>
      <pc:sldChg chg="del">
        <pc:chgData name="Robin Lowell" userId="2d80d806-5a88-4f34-bdd1-f28badff324f" providerId="ADAL" clId="{D8BE1480-E070-4806-9958-BFC33C0DEEA6}" dt="2022-05-02T18:37:20.783" v="450" actId="47"/>
        <pc:sldMkLst>
          <pc:docMk/>
          <pc:sldMk cId="3956618018" sldId="266"/>
        </pc:sldMkLst>
      </pc:sldChg>
      <pc:sldChg chg="del">
        <pc:chgData name="Robin Lowell" userId="2d80d806-5a88-4f34-bdd1-f28badff324f" providerId="ADAL" clId="{D8BE1480-E070-4806-9958-BFC33C0DEEA6}" dt="2022-05-02T18:37:25.391" v="456" actId="47"/>
        <pc:sldMkLst>
          <pc:docMk/>
          <pc:sldMk cId="898684467" sldId="267"/>
        </pc:sldMkLst>
      </pc:sldChg>
      <pc:sldChg chg="del">
        <pc:chgData name="Robin Lowell" userId="2d80d806-5a88-4f34-bdd1-f28badff324f" providerId="ADAL" clId="{D8BE1480-E070-4806-9958-BFC33C0DEEA6}" dt="2022-05-02T18:37:21.775" v="452" actId="47"/>
        <pc:sldMkLst>
          <pc:docMk/>
          <pc:sldMk cId="2325560078" sldId="268"/>
        </pc:sldMkLst>
      </pc:sldChg>
      <pc:sldChg chg="del">
        <pc:chgData name="Robin Lowell" userId="2d80d806-5a88-4f34-bdd1-f28badff324f" providerId="ADAL" clId="{D8BE1480-E070-4806-9958-BFC33C0DEEA6}" dt="2022-05-02T18:37:27.931" v="460" actId="47"/>
        <pc:sldMkLst>
          <pc:docMk/>
          <pc:sldMk cId="2534878999" sldId="283"/>
        </pc:sldMkLst>
      </pc:sldChg>
      <pc:sldChg chg="del">
        <pc:chgData name="Robin Lowell" userId="2d80d806-5a88-4f34-bdd1-f28badff324f" providerId="ADAL" clId="{D8BE1480-E070-4806-9958-BFC33C0DEEA6}" dt="2022-05-02T18:37:26.184" v="458" actId="47"/>
        <pc:sldMkLst>
          <pc:docMk/>
          <pc:sldMk cId="3368511179" sldId="286"/>
        </pc:sldMkLst>
      </pc:sldChg>
      <pc:sldChg chg="del">
        <pc:chgData name="Robin Lowell" userId="2d80d806-5a88-4f34-bdd1-f28badff324f" providerId="ADAL" clId="{D8BE1480-E070-4806-9958-BFC33C0DEEA6}" dt="2022-05-02T18:37:27.001" v="459" actId="47"/>
        <pc:sldMkLst>
          <pc:docMk/>
          <pc:sldMk cId="702666053" sldId="287"/>
        </pc:sldMkLst>
      </pc:sldChg>
      <pc:sldChg chg="del">
        <pc:chgData name="Robin Lowell" userId="2d80d806-5a88-4f34-bdd1-f28badff324f" providerId="ADAL" clId="{D8BE1480-E070-4806-9958-BFC33C0DEEA6}" dt="2022-05-02T18:37:25.458" v="457" actId="47"/>
        <pc:sldMkLst>
          <pc:docMk/>
          <pc:sldMk cId="3024856093" sldId="288"/>
        </pc:sldMkLst>
      </pc:sldChg>
      <pc:sldChg chg="addSp delSp modSp mod">
        <pc:chgData name="Robin Lowell" userId="2d80d806-5a88-4f34-bdd1-f28badff324f" providerId="ADAL" clId="{D8BE1480-E070-4806-9958-BFC33C0DEEA6}" dt="2022-05-02T20:41:01.364" v="992" actId="13244"/>
        <pc:sldMkLst>
          <pc:docMk/>
          <pc:sldMk cId="500476827" sldId="289"/>
        </pc:sldMkLst>
        <pc:spChg chg="mod">
          <ac:chgData name="Robin Lowell" userId="2d80d806-5a88-4f34-bdd1-f28badff324f" providerId="ADAL" clId="{D8BE1480-E070-4806-9958-BFC33C0DEEA6}" dt="2022-05-02T18:38:44.156" v="462" actId="255"/>
          <ac:spMkLst>
            <pc:docMk/>
            <pc:sldMk cId="500476827" sldId="289"/>
            <ac:spMk id="2" creationId="{37D0256A-B27D-4029-9D68-888AC5F0F274}"/>
          </ac:spMkLst>
        </pc:spChg>
        <pc:spChg chg="mod">
          <ac:chgData name="Robin Lowell" userId="2d80d806-5a88-4f34-bdd1-f28badff324f" providerId="ADAL" clId="{D8BE1480-E070-4806-9958-BFC33C0DEEA6}" dt="2022-04-28T22:13:39.784" v="401" actId="5793"/>
          <ac:spMkLst>
            <pc:docMk/>
            <pc:sldMk cId="500476827" sldId="289"/>
            <ac:spMk id="3" creationId="{F91FB5C3-FF15-496D-9D4C-3E8D5054558E}"/>
          </ac:spMkLst>
        </pc:spChg>
        <pc:spChg chg="mod">
          <ac:chgData name="Robin Lowell" userId="2d80d806-5a88-4f34-bdd1-f28badff324f" providerId="ADAL" clId="{D8BE1480-E070-4806-9958-BFC33C0DEEA6}" dt="2022-05-02T20:38:50.757" v="574" actId="962"/>
          <ac:spMkLst>
            <pc:docMk/>
            <pc:sldMk cId="500476827" sldId="289"/>
            <ac:spMk id="5" creationId="{BE6B195F-243A-44CF-81FA-030F8170331D}"/>
          </ac:spMkLst>
        </pc:spChg>
        <pc:grpChg chg="mod">
          <ac:chgData name="Robin Lowell" userId="2d80d806-5a88-4f34-bdd1-f28badff324f" providerId="ADAL" clId="{D8BE1480-E070-4806-9958-BFC33C0DEEA6}" dt="2022-04-28T21:52:40.948" v="225"/>
          <ac:grpSpMkLst>
            <pc:docMk/>
            <pc:sldMk cId="500476827" sldId="289"/>
            <ac:grpSpMk id="10" creationId="{6B762A3B-A507-4A79-872F-4CD8D75FFFF8}"/>
          </ac:grpSpMkLst>
        </pc:grpChg>
        <pc:picChg chg="add del mod">
          <ac:chgData name="Robin Lowell" userId="2d80d806-5a88-4f34-bdd1-f28badff324f" providerId="ADAL" clId="{D8BE1480-E070-4806-9958-BFC33C0DEEA6}" dt="2022-04-28T21:54:05.203" v="242" actId="478"/>
          <ac:picMkLst>
            <pc:docMk/>
            <pc:sldMk cId="500476827" sldId="289"/>
            <ac:picMk id="6" creationId="{4ADDECA2-3D6B-4875-8323-1E73F63A8D92}"/>
          </ac:picMkLst>
        </pc:picChg>
        <pc:picChg chg="add del mod">
          <ac:chgData name="Robin Lowell" userId="2d80d806-5a88-4f34-bdd1-f28badff324f" providerId="ADAL" clId="{D8BE1480-E070-4806-9958-BFC33C0DEEA6}" dt="2022-04-28T21:55:58.824" v="276" actId="478"/>
          <ac:picMkLst>
            <pc:docMk/>
            <pc:sldMk cId="500476827" sldId="289"/>
            <ac:picMk id="12" creationId="{25B15AC1-443F-4631-9A0A-8A0929210952}"/>
          </ac:picMkLst>
        </pc:picChg>
        <pc:picChg chg="add del mod">
          <ac:chgData name="Robin Lowell" userId="2d80d806-5a88-4f34-bdd1-f28badff324f" providerId="ADAL" clId="{D8BE1480-E070-4806-9958-BFC33C0DEEA6}" dt="2022-04-28T21:55:26.432" v="264" actId="478"/>
          <ac:picMkLst>
            <pc:docMk/>
            <pc:sldMk cId="500476827" sldId="289"/>
            <ac:picMk id="14" creationId="{793F95CB-58CD-4D77-B75D-A2E8477F5758}"/>
          </ac:picMkLst>
        </pc:picChg>
        <pc:picChg chg="add mod ord">
          <ac:chgData name="Robin Lowell" userId="2d80d806-5a88-4f34-bdd1-f28badff324f" providerId="ADAL" clId="{D8BE1480-E070-4806-9958-BFC33C0DEEA6}" dt="2022-05-02T20:41:01.364" v="992" actId="13244"/>
          <ac:picMkLst>
            <pc:docMk/>
            <pc:sldMk cId="500476827" sldId="289"/>
            <ac:picMk id="16" creationId="{4AD3CB37-10D6-4836-A358-CB9BE0A4CC12}"/>
          </ac:picMkLst>
        </pc:picChg>
        <pc:inkChg chg="add del mod">
          <ac:chgData name="Robin Lowell" userId="2d80d806-5a88-4f34-bdd1-f28badff324f" providerId="ADAL" clId="{D8BE1480-E070-4806-9958-BFC33C0DEEA6}" dt="2022-04-28T21:52:41.668" v="227" actId="9405"/>
          <ac:inkMkLst>
            <pc:docMk/>
            <pc:sldMk cId="500476827" sldId="289"/>
            <ac:inkMk id="7" creationId="{9A3B1CBC-E2D6-4FB7-A0CE-5827E03C65E9}"/>
          </ac:inkMkLst>
        </pc:inkChg>
        <pc:inkChg chg="add del mod">
          <ac:chgData name="Robin Lowell" userId="2d80d806-5a88-4f34-bdd1-f28badff324f" providerId="ADAL" clId="{D8BE1480-E070-4806-9958-BFC33C0DEEA6}" dt="2022-04-28T21:52:41.310" v="226" actId="9405"/>
          <ac:inkMkLst>
            <pc:docMk/>
            <pc:sldMk cId="500476827" sldId="289"/>
            <ac:inkMk id="8" creationId="{8E3D4CED-01E8-4325-BE78-DC4663B0C073}"/>
          </ac:inkMkLst>
        </pc:inkChg>
        <pc:inkChg chg="add del mod">
          <ac:chgData name="Robin Lowell" userId="2d80d806-5a88-4f34-bdd1-f28badff324f" providerId="ADAL" clId="{D8BE1480-E070-4806-9958-BFC33C0DEEA6}" dt="2022-04-28T21:52:40.948" v="225"/>
          <ac:inkMkLst>
            <pc:docMk/>
            <pc:sldMk cId="500476827" sldId="289"/>
            <ac:inkMk id="9" creationId="{BE73888F-BD99-4FF8-AE40-9360A5BC3E63}"/>
          </ac:inkMkLst>
        </pc:inkChg>
      </pc:sldChg>
      <pc:sldChg chg="modSp del mod ord modShow">
        <pc:chgData name="Robin Lowell" userId="2d80d806-5a88-4f34-bdd1-f28badff324f" providerId="ADAL" clId="{D8BE1480-E070-4806-9958-BFC33C0DEEA6}" dt="2022-05-02T20:40:43.441" v="991" actId="47"/>
        <pc:sldMkLst>
          <pc:docMk/>
          <pc:sldMk cId="402568081" sldId="290"/>
        </pc:sldMkLst>
        <pc:spChg chg="mod">
          <ac:chgData name="Robin Lowell" userId="2d80d806-5a88-4f34-bdd1-f28badff324f" providerId="ADAL" clId="{D8BE1480-E070-4806-9958-BFC33C0DEEA6}" dt="2022-04-28T21:27:26.060" v="1" actId="1076"/>
          <ac:spMkLst>
            <pc:docMk/>
            <pc:sldMk cId="402568081" sldId="290"/>
            <ac:spMk id="3" creationId="{F91FB5C3-FF15-496D-9D4C-3E8D5054558E}"/>
          </ac:spMkLst>
        </pc:spChg>
      </pc:sldChg>
      <pc:sldChg chg="addSp delSp modSp mod ord">
        <pc:chgData name="Robin Lowell" userId="2d80d806-5a88-4f34-bdd1-f28badff324f" providerId="ADAL" clId="{D8BE1480-E070-4806-9958-BFC33C0DEEA6}" dt="2022-05-02T20:39:21.509" v="709" actId="962"/>
        <pc:sldMkLst>
          <pc:docMk/>
          <pc:sldMk cId="455372171" sldId="291"/>
        </pc:sldMkLst>
        <pc:spChg chg="mod">
          <ac:chgData name="Robin Lowell" userId="2d80d806-5a88-4f34-bdd1-f28badff324f" providerId="ADAL" clId="{D8BE1480-E070-4806-9958-BFC33C0DEEA6}" dt="2022-04-28T22:18:47.385" v="414" actId="1076"/>
          <ac:spMkLst>
            <pc:docMk/>
            <pc:sldMk cId="455372171" sldId="291"/>
            <ac:spMk id="2" creationId="{37D0256A-B27D-4029-9D68-888AC5F0F274}"/>
          </ac:spMkLst>
        </pc:spChg>
        <pc:spChg chg="del mod">
          <ac:chgData name="Robin Lowell" userId="2d80d806-5a88-4f34-bdd1-f28badff324f" providerId="ADAL" clId="{D8BE1480-E070-4806-9958-BFC33C0DEEA6}" dt="2022-04-28T21:28:11.067" v="23" actId="931"/>
          <ac:spMkLst>
            <pc:docMk/>
            <pc:sldMk cId="455372171" sldId="291"/>
            <ac:spMk id="3" creationId="{F91FB5C3-FF15-496D-9D4C-3E8D5054558E}"/>
          </ac:spMkLst>
        </pc:spChg>
        <pc:spChg chg="mod">
          <ac:chgData name="Robin Lowell" userId="2d80d806-5a88-4f34-bdd1-f28badff324f" providerId="ADAL" clId="{D8BE1480-E070-4806-9958-BFC33C0DEEA6}" dt="2022-05-02T20:39:12.691" v="673" actId="962"/>
          <ac:spMkLst>
            <pc:docMk/>
            <pc:sldMk cId="455372171" sldId="291"/>
            <ac:spMk id="5" creationId="{BE6B195F-243A-44CF-81FA-030F8170331D}"/>
          </ac:spMkLst>
        </pc:spChg>
        <pc:spChg chg="add del mod">
          <ac:chgData name="Robin Lowell" userId="2d80d806-5a88-4f34-bdd1-f28badff324f" providerId="ADAL" clId="{D8BE1480-E070-4806-9958-BFC33C0DEEA6}" dt="2022-04-28T21:32:40.485" v="39" actId="478"/>
          <ac:spMkLst>
            <pc:docMk/>
            <pc:sldMk cId="455372171" sldId="291"/>
            <ac:spMk id="8" creationId="{25E3D7AB-3168-480F-B116-FE04D424678A}"/>
          </ac:spMkLst>
        </pc:spChg>
        <pc:spChg chg="add del mod topLvl">
          <ac:chgData name="Robin Lowell" userId="2d80d806-5a88-4f34-bdd1-f28badff324f" providerId="ADAL" clId="{D8BE1480-E070-4806-9958-BFC33C0DEEA6}" dt="2022-04-28T22:18:18.604" v="410" actId="21"/>
          <ac:spMkLst>
            <pc:docMk/>
            <pc:sldMk cId="455372171" sldId="291"/>
            <ac:spMk id="13" creationId="{401B9B66-5009-49D5-9AAA-113E45B6A5BE}"/>
          </ac:spMkLst>
        </pc:spChg>
        <pc:spChg chg="add del mod">
          <ac:chgData name="Robin Lowell" userId="2d80d806-5a88-4f34-bdd1-f28badff324f" providerId="ADAL" clId="{D8BE1480-E070-4806-9958-BFC33C0DEEA6}" dt="2022-04-28T22:18:58.541" v="415" actId="478"/>
          <ac:spMkLst>
            <pc:docMk/>
            <pc:sldMk cId="455372171" sldId="291"/>
            <ac:spMk id="15" creationId="{73FEA13C-C0E9-4901-A80B-7799867C3C62}"/>
          </ac:spMkLst>
        </pc:spChg>
        <pc:grpChg chg="add del mod">
          <ac:chgData name="Robin Lowell" userId="2d80d806-5a88-4f34-bdd1-f28badff324f" providerId="ADAL" clId="{D8BE1480-E070-4806-9958-BFC33C0DEEA6}" dt="2022-04-28T21:35:37.446" v="165" actId="165"/>
          <ac:grpSpMkLst>
            <pc:docMk/>
            <pc:sldMk cId="455372171" sldId="291"/>
            <ac:grpSpMk id="14" creationId="{8402E022-9E92-40FE-A037-DE2B49666D5D}"/>
          </ac:grpSpMkLst>
        </pc:grpChg>
        <pc:picChg chg="add del mod">
          <ac:chgData name="Robin Lowell" userId="2d80d806-5a88-4f34-bdd1-f28badff324f" providerId="ADAL" clId="{D8BE1480-E070-4806-9958-BFC33C0DEEA6}" dt="2022-04-28T21:30:58.001" v="24" actId="478"/>
          <ac:picMkLst>
            <pc:docMk/>
            <pc:sldMk cId="455372171" sldId="291"/>
            <ac:picMk id="6" creationId="{A75A4059-78E8-4F6A-AAB0-3A196ABA98F9}"/>
          </ac:picMkLst>
        </pc:picChg>
        <pc:picChg chg="add del mod">
          <ac:chgData name="Robin Lowell" userId="2d80d806-5a88-4f34-bdd1-f28badff324f" providerId="ADAL" clId="{D8BE1480-E070-4806-9958-BFC33C0DEEA6}" dt="2022-04-28T21:32:27.359" v="33" actId="478"/>
          <ac:picMkLst>
            <pc:docMk/>
            <pc:sldMk cId="455372171" sldId="291"/>
            <ac:picMk id="10" creationId="{62C4E319-EBD9-4984-806C-30DAA574A1F8}"/>
          </ac:picMkLst>
        </pc:picChg>
        <pc:picChg chg="add mod topLvl">
          <ac:chgData name="Robin Lowell" userId="2d80d806-5a88-4f34-bdd1-f28badff324f" providerId="ADAL" clId="{D8BE1480-E070-4806-9958-BFC33C0DEEA6}" dt="2022-05-02T20:39:21.509" v="709" actId="962"/>
          <ac:picMkLst>
            <pc:docMk/>
            <pc:sldMk cId="455372171" sldId="291"/>
            <ac:picMk id="12" creationId="{3B1FC6D7-55F6-4298-980E-3DD62615AB82}"/>
          </ac:picMkLst>
        </pc:picChg>
      </pc:sldChg>
      <pc:sldChg chg="addSp modSp mod modShow modNotesTx">
        <pc:chgData name="Robin Lowell" userId="2d80d806-5a88-4f34-bdd1-f28badff324f" providerId="ADAL" clId="{D8BE1480-E070-4806-9958-BFC33C0DEEA6}" dt="2022-05-02T20:41:14.529" v="993" actId="13244"/>
        <pc:sldMkLst>
          <pc:docMk/>
          <pc:sldMk cId="3394177128" sldId="292"/>
        </pc:sldMkLst>
        <pc:spChg chg="mod">
          <ac:chgData name="Robin Lowell" userId="2d80d806-5a88-4f34-bdd1-f28badff324f" providerId="ADAL" clId="{D8BE1480-E070-4806-9958-BFC33C0DEEA6}" dt="2022-04-28T22:11:27.288" v="346" actId="20577"/>
          <ac:spMkLst>
            <pc:docMk/>
            <pc:sldMk cId="3394177128" sldId="292"/>
            <ac:spMk id="2" creationId="{37D0256A-B27D-4029-9D68-888AC5F0F274}"/>
          </ac:spMkLst>
        </pc:spChg>
        <pc:spChg chg="mod">
          <ac:chgData name="Robin Lowell" userId="2d80d806-5a88-4f34-bdd1-f28badff324f" providerId="ADAL" clId="{D8BE1480-E070-4806-9958-BFC33C0DEEA6}" dt="2022-04-28T22:10:11.966" v="317" actId="1076"/>
          <ac:spMkLst>
            <pc:docMk/>
            <pc:sldMk cId="3394177128" sldId="292"/>
            <ac:spMk id="3" creationId="{F91FB5C3-FF15-496D-9D4C-3E8D5054558E}"/>
          </ac:spMkLst>
        </pc:spChg>
        <pc:spChg chg="mod">
          <ac:chgData name="Robin Lowell" userId="2d80d806-5a88-4f34-bdd1-f28badff324f" providerId="ADAL" clId="{D8BE1480-E070-4806-9958-BFC33C0DEEA6}" dt="2022-05-02T20:40:13.676" v="866" actId="962"/>
          <ac:spMkLst>
            <pc:docMk/>
            <pc:sldMk cId="3394177128" sldId="292"/>
            <ac:spMk id="5" creationId="{BE6B195F-243A-44CF-81FA-030F8170331D}"/>
          </ac:spMkLst>
        </pc:spChg>
        <pc:spChg chg="add mod">
          <ac:chgData name="Robin Lowell" userId="2d80d806-5a88-4f34-bdd1-f28badff324f" providerId="ADAL" clId="{D8BE1480-E070-4806-9958-BFC33C0DEEA6}" dt="2022-05-02T20:37:36.147" v="467" actId="164"/>
          <ac:spMkLst>
            <pc:docMk/>
            <pc:sldMk cId="3394177128" sldId="292"/>
            <ac:spMk id="7" creationId="{7A998C48-3F8F-47E6-A682-348CAC284F95}"/>
          </ac:spMkLst>
        </pc:spChg>
        <pc:spChg chg="add mod">
          <ac:chgData name="Robin Lowell" userId="2d80d806-5a88-4f34-bdd1-f28badff324f" providerId="ADAL" clId="{D8BE1480-E070-4806-9958-BFC33C0DEEA6}" dt="2022-05-02T20:37:36.147" v="467" actId="164"/>
          <ac:spMkLst>
            <pc:docMk/>
            <pc:sldMk cId="3394177128" sldId="292"/>
            <ac:spMk id="8" creationId="{4A0934D4-C535-4645-80A0-7590EA5ECE65}"/>
          </ac:spMkLst>
        </pc:spChg>
        <pc:spChg chg="add mod">
          <ac:chgData name="Robin Lowell" userId="2d80d806-5a88-4f34-bdd1-f28badff324f" providerId="ADAL" clId="{D8BE1480-E070-4806-9958-BFC33C0DEEA6}" dt="2022-05-02T20:37:36.147" v="467" actId="164"/>
          <ac:spMkLst>
            <pc:docMk/>
            <pc:sldMk cId="3394177128" sldId="292"/>
            <ac:spMk id="9" creationId="{FFCAC63C-7D36-4FCE-9AAB-825742A71836}"/>
          </ac:spMkLst>
        </pc:spChg>
        <pc:grpChg chg="add mod ord">
          <ac:chgData name="Robin Lowell" userId="2d80d806-5a88-4f34-bdd1-f28badff324f" providerId="ADAL" clId="{D8BE1480-E070-4806-9958-BFC33C0DEEA6}" dt="2022-05-02T20:41:14.529" v="993" actId="13244"/>
          <ac:grpSpMkLst>
            <pc:docMk/>
            <pc:sldMk cId="3394177128" sldId="292"/>
            <ac:grpSpMk id="4" creationId="{2FB98B7F-3858-0449-45E9-931C808A42CC}"/>
          </ac:grpSpMkLst>
        </pc:grpChg>
        <pc:picChg chg="add mod">
          <ac:chgData name="Robin Lowell" userId="2d80d806-5a88-4f34-bdd1-f28badff324f" providerId="ADAL" clId="{D8BE1480-E070-4806-9958-BFC33C0DEEA6}" dt="2022-05-02T20:37:36.147" v="467" actId="164"/>
          <ac:picMkLst>
            <pc:docMk/>
            <pc:sldMk cId="3394177128" sldId="292"/>
            <ac:picMk id="6" creationId="{A363D490-E459-46A2-8507-FDB1663D7D41}"/>
          </ac:picMkLst>
        </pc:picChg>
      </pc:sldChg>
      <pc:sldChg chg="addSp delSp modSp mod">
        <pc:chgData name="Robin Lowell" userId="2d80d806-5a88-4f34-bdd1-f28badff324f" providerId="ADAL" clId="{D8BE1480-E070-4806-9958-BFC33C0DEEA6}" dt="2022-05-02T20:38:46.258" v="573" actId="962"/>
        <pc:sldMkLst>
          <pc:docMk/>
          <pc:sldMk cId="1096440830" sldId="293"/>
        </pc:sldMkLst>
        <pc:spChg chg="add del mod">
          <ac:chgData name="Robin Lowell" userId="2d80d806-5a88-4f34-bdd1-f28badff324f" providerId="ADAL" clId="{D8BE1480-E070-4806-9958-BFC33C0DEEA6}" dt="2022-05-02T20:37:53.488" v="469" actId="962"/>
          <ac:spMkLst>
            <pc:docMk/>
            <pc:sldMk cId="1096440830" sldId="293"/>
            <ac:spMk id="4" creationId="{D87589DE-3163-43FC-A143-DEEDCDC24037}"/>
          </ac:spMkLst>
        </pc:spChg>
        <pc:spChg chg="add del mod">
          <ac:chgData name="Robin Lowell" userId="2d80d806-5a88-4f34-bdd1-f28badff324f" providerId="ADAL" clId="{D8BE1480-E070-4806-9958-BFC33C0DEEA6}" dt="2022-04-28T21:46:51.638" v="202" actId="478"/>
          <ac:spMkLst>
            <pc:docMk/>
            <pc:sldMk cId="1096440830" sldId="293"/>
            <ac:spMk id="23" creationId="{5A3128B4-5745-45DA-8693-485ABDAE6724}"/>
          </ac:spMkLst>
        </pc:spChg>
        <pc:grpChg chg="add mod">
          <ac:chgData name="Robin Lowell" userId="2d80d806-5a88-4f34-bdd1-f28badff324f" providerId="ADAL" clId="{D8BE1480-E070-4806-9958-BFC33C0DEEA6}" dt="2022-05-02T20:38:27.579" v="568" actId="962"/>
          <ac:grpSpMkLst>
            <pc:docMk/>
            <pc:sldMk cId="1096440830" sldId="293"/>
            <ac:grpSpMk id="22" creationId="{6DBA0802-61B4-4ACC-9A82-8B1B3165B4F6}"/>
          </ac:grpSpMkLst>
        </pc:grpChg>
        <pc:picChg chg="del">
          <ac:chgData name="Robin Lowell" userId="2d80d806-5a88-4f34-bdd1-f28badff324f" providerId="ADAL" clId="{D8BE1480-E070-4806-9958-BFC33C0DEEA6}" dt="2022-04-28T21:40:23.599" v="167" actId="478"/>
          <ac:picMkLst>
            <pc:docMk/>
            <pc:sldMk cId="1096440830" sldId="293"/>
            <ac:picMk id="3" creationId="{16F8AC19-229D-4805-B8DC-2C7B4701F6E6}"/>
          </ac:picMkLst>
        </pc:picChg>
        <pc:picChg chg="add del">
          <ac:chgData name="Robin Lowell" userId="2d80d806-5a88-4f34-bdd1-f28badff324f" providerId="ADAL" clId="{D8BE1480-E070-4806-9958-BFC33C0DEEA6}" dt="2022-04-28T21:40:31.418" v="169" actId="478"/>
          <ac:picMkLst>
            <pc:docMk/>
            <pc:sldMk cId="1096440830" sldId="293"/>
            <ac:picMk id="7" creationId="{6047C268-D2FF-49C2-B545-DD2494516F67}"/>
          </ac:picMkLst>
        </pc:picChg>
        <pc:picChg chg="add del">
          <ac:chgData name="Robin Lowell" userId="2d80d806-5a88-4f34-bdd1-f28badff324f" providerId="ADAL" clId="{D8BE1480-E070-4806-9958-BFC33C0DEEA6}" dt="2022-04-28T21:43:11.210" v="171" actId="478"/>
          <ac:picMkLst>
            <pc:docMk/>
            <pc:sldMk cId="1096440830" sldId="293"/>
            <ac:picMk id="9" creationId="{CAE06E4E-D663-4431-8339-7F5724074587}"/>
          </ac:picMkLst>
        </pc:picChg>
        <pc:picChg chg="add del mod">
          <ac:chgData name="Robin Lowell" userId="2d80d806-5a88-4f34-bdd1-f28badff324f" providerId="ADAL" clId="{D8BE1480-E070-4806-9958-BFC33C0DEEA6}" dt="2022-04-28T21:44:36.148" v="178" actId="21"/>
          <ac:picMkLst>
            <pc:docMk/>
            <pc:sldMk cId="1096440830" sldId="293"/>
            <ac:picMk id="11" creationId="{0AA408E7-F57C-4BE3-B36B-A779567DDB6C}"/>
          </ac:picMkLst>
        </pc:picChg>
        <pc:picChg chg="add mod">
          <ac:chgData name="Robin Lowell" userId="2d80d806-5a88-4f34-bdd1-f28badff324f" providerId="ADAL" clId="{D8BE1480-E070-4806-9958-BFC33C0DEEA6}" dt="2022-05-02T20:38:15.596" v="567" actId="962"/>
          <ac:picMkLst>
            <pc:docMk/>
            <pc:sldMk cId="1096440830" sldId="293"/>
            <ac:picMk id="13" creationId="{C3F004F6-BFD8-4311-888E-2A44F5A275F6}"/>
          </ac:picMkLst>
        </pc:picChg>
        <pc:inkChg chg="add mod">
          <ac:chgData name="Robin Lowell" userId="2d80d806-5a88-4f34-bdd1-f28badff324f" providerId="ADAL" clId="{D8BE1480-E070-4806-9958-BFC33C0DEEA6}" dt="2022-04-28T21:46:00.796" v="195" actId="164"/>
          <ac:inkMkLst>
            <pc:docMk/>
            <pc:sldMk cId="1096440830" sldId="293"/>
            <ac:inkMk id="14" creationId="{3F8C8923-5A91-496C-ACB2-7386F940002C}"/>
          </ac:inkMkLst>
        </pc:inkChg>
        <pc:inkChg chg="add del">
          <ac:chgData name="Robin Lowell" userId="2d80d806-5a88-4f34-bdd1-f28badff324f" providerId="ADAL" clId="{D8BE1480-E070-4806-9958-BFC33C0DEEA6}" dt="2022-04-28T21:45:26.691" v="186" actId="9405"/>
          <ac:inkMkLst>
            <pc:docMk/>
            <pc:sldMk cId="1096440830" sldId="293"/>
            <ac:inkMk id="15" creationId="{AF245D6C-2393-4F78-A8B6-3DB08B64B3CC}"/>
          </ac:inkMkLst>
        </pc:inkChg>
        <pc:inkChg chg="add del">
          <ac:chgData name="Robin Lowell" userId="2d80d806-5a88-4f34-bdd1-f28badff324f" providerId="ADAL" clId="{D8BE1480-E070-4806-9958-BFC33C0DEEA6}" dt="2022-04-28T21:45:31.967" v="188" actId="9405"/>
          <ac:inkMkLst>
            <pc:docMk/>
            <pc:sldMk cId="1096440830" sldId="293"/>
            <ac:inkMk id="16" creationId="{51A456ED-26F4-4A68-87AA-9FE8295D919A}"/>
          </ac:inkMkLst>
        </pc:inkChg>
        <pc:inkChg chg="add mod">
          <ac:chgData name="Robin Lowell" userId="2d80d806-5a88-4f34-bdd1-f28badff324f" providerId="ADAL" clId="{D8BE1480-E070-4806-9958-BFC33C0DEEA6}" dt="2022-04-28T21:46:00.796" v="195" actId="164"/>
          <ac:inkMkLst>
            <pc:docMk/>
            <pc:sldMk cId="1096440830" sldId="293"/>
            <ac:inkMk id="17" creationId="{0B900AA6-E687-4F6D-8DEC-54992ABC2EFC}"/>
          </ac:inkMkLst>
        </pc:inkChg>
        <pc:inkChg chg="add del">
          <ac:chgData name="Robin Lowell" userId="2d80d806-5a88-4f34-bdd1-f28badff324f" providerId="ADAL" clId="{D8BE1480-E070-4806-9958-BFC33C0DEEA6}" dt="2022-04-28T21:45:40.640" v="191" actId="9405"/>
          <ac:inkMkLst>
            <pc:docMk/>
            <pc:sldMk cId="1096440830" sldId="293"/>
            <ac:inkMk id="18" creationId="{7CFB7EAA-35A4-4773-88C4-CE2438F6653F}"/>
          </ac:inkMkLst>
        </pc:inkChg>
        <pc:inkChg chg="add mod">
          <ac:chgData name="Robin Lowell" userId="2d80d806-5a88-4f34-bdd1-f28badff324f" providerId="ADAL" clId="{D8BE1480-E070-4806-9958-BFC33C0DEEA6}" dt="2022-04-28T21:46:00.796" v="195" actId="164"/>
          <ac:inkMkLst>
            <pc:docMk/>
            <pc:sldMk cId="1096440830" sldId="293"/>
            <ac:inkMk id="19" creationId="{BF14A05B-3B2F-4162-9269-22B5193F3BB2}"/>
          </ac:inkMkLst>
        </pc:inkChg>
        <pc:inkChg chg="add mod">
          <ac:chgData name="Robin Lowell" userId="2d80d806-5a88-4f34-bdd1-f28badff324f" providerId="ADAL" clId="{D8BE1480-E070-4806-9958-BFC33C0DEEA6}" dt="2022-04-28T21:46:00.796" v="195" actId="164"/>
          <ac:inkMkLst>
            <pc:docMk/>
            <pc:sldMk cId="1096440830" sldId="293"/>
            <ac:inkMk id="20" creationId="{875E4664-D7AA-43D0-AFA6-5F0327C72138}"/>
          </ac:inkMkLst>
        </pc:inkChg>
        <pc:inkChg chg="add mod">
          <ac:chgData name="Robin Lowell" userId="2d80d806-5a88-4f34-bdd1-f28badff324f" providerId="ADAL" clId="{D8BE1480-E070-4806-9958-BFC33C0DEEA6}" dt="2022-05-02T20:38:35.973" v="569" actId="962"/>
          <ac:inkMkLst>
            <pc:docMk/>
            <pc:sldMk cId="1096440830" sldId="293"/>
            <ac:inkMk id="21" creationId="{B5DB2E43-B19E-413D-979E-13A756CCCEED}"/>
          </ac:inkMkLst>
        </pc:inkChg>
        <pc:inkChg chg="add del">
          <ac:chgData name="Robin Lowell" userId="2d80d806-5a88-4f34-bdd1-f28badff324f" providerId="ADAL" clId="{D8BE1480-E070-4806-9958-BFC33C0DEEA6}" dt="2022-04-28T21:48:24.044" v="215" actId="9405"/>
          <ac:inkMkLst>
            <pc:docMk/>
            <pc:sldMk cId="1096440830" sldId="293"/>
            <ac:inkMk id="24" creationId="{8966B60A-B112-4A97-89D3-AE69844193C6}"/>
          </ac:inkMkLst>
        </pc:inkChg>
        <pc:inkChg chg="add mod">
          <ac:chgData name="Robin Lowell" userId="2d80d806-5a88-4f34-bdd1-f28badff324f" providerId="ADAL" clId="{D8BE1480-E070-4806-9958-BFC33C0DEEA6}" dt="2022-05-02T20:38:39.461" v="570" actId="962"/>
          <ac:inkMkLst>
            <pc:docMk/>
            <pc:sldMk cId="1096440830" sldId="293"/>
            <ac:inkMk id="25" creationId="{075AF82A-FBB7-4410-8C7F-447F0AB8FEFC}"/>
          </ac:inkMkLst>
        </pc:inkChg>
        <pc:inkChg chg="add mod">
          <ac:chgData name="Robin Lowell" userId="2d80d806-5a88-4f34-bdd1-f28badff324f" providerId="ADAL" clId="{D8BE1480-E070-4806-9958-BFC33C0DEEA6}" dt="2022-05-02T20:38:42.099" v="571" actId="962"/>
          <ac:inkMkLst>
            <pc:docMk/>
            <pc:sldMk cId="1096440830" sldId="293"/>
            <ac:inkMk id="26" creationId="{DBC0818A-CC2D-474C-8804-F3CBEC3F01BB}"/>
          </ac:inkMkLst>
        </pc:inkChg>
        <pc:inkChg chg="add mod">
          <ac:chgData name="Robin Lowell" userId="2d80d806-5a88-4f34-bdd1-f28badff324f" providerId="ADAL" clId="{D8BE1480-E070-4806-9958-BFC33C0DEEA6}" dt="2022-05-02T20:38:43.988" v="572" actId="962"/>
          <ac:inkMkLst>
            <pc:docMk/>
            <pc:sldMk cId="1096440830" sldId="293"/>
            <ac:inkMk id="27" creationId="{C265F93A-0B6E-43A7-A12C-A243F9B6EB43}"/>
          </ac:inkMkLst>
        </pc:inkChg>
        <pc:inkChg chg="add del mod">
          <ac:chgData name="Robin Lowell" userId="2d80d806-5a88-4f34-bdd1-f28badff324f" providerId="ADAL" clId="{D8BE1480-E070-4806-9958-BFC33C0DEEA6}" dt="2022-05-02T20:38:46.258" v="573" actId="962"/>
          <ac:inkMkLst>
            <pc:docMk/>
            <pc:sldMk cId="1096440830" sldId="293"/>
            <ac:inkMk id="28" creationId="{FEF82F80-9972-459F-B952-DB10B696E67B}"/>
          </ac:inkMkLst>
        </pc:inkChg>
      </pc:sldChg>
      <pc:sldChg chg="addSp delSp modSp add mod">
        <pc:chgData name="Robin Lowell" userId="2d80d806-5a88-4f34-bdd1-f28badff324f" providerId="ADAL" clId="{D8BE1480-E070-4806-9958-BFC33C0DEEA6}" dt="2022-05-02T20:40:01.506" v="864" actId="962"/>
        <pc:sldMkLst>
          <pc:docMk/>
          <pc:sldMk cId="4156814287" sldId="294"/>
        </pc:sldMkLst>
        <pc:spChg chg="mod">
          <ac:chgData name="Robin Lowell" userId="2d80d806-5a88-4f34-bdd1-f28badff324f" providerId="ADAL" clId="{D8BE1480-E070-4806-9958-BFC33C0DEEA6}" dt="2022-04-28T22:13:00.224" v="395" actId="20577"/>
          <ac:spMkLst>
            <pc:docMk/>
            <pc:sldMk cId="4156814287" sldId="294"/>
            <ac:spMk id="2" creationId="{37D0256A-B27D-4029-9D68-888AC5F0F274}"/>
          </ac:spMkLst>
        </pc:spChg>
        <pc:spChg chg="mod">
          <ac:chgData name="Robin Lowell" userId="2d80d806-5a88-4f34-bdd1-f28badff324f" providerId="ADAL" clId="{D8BE1480-E070-4806-9958-BFC33C0DEEA6}" dt="2022-05-02T20:39:39.591" v="710" actId="962"/>
          <ac:spMkLst>
            <pc:docMk/>
            <pc:sldMk cId="4156814287" sldId="294"/>
            <ac:spMk id="5" creationId="{BE6B195F-243A-44CF-81FA-030F8170331D}"/>
          </ac:spMkLst>
        </pc:spChg>
        <pc:spChg chg="del">
          <ac:chgData name="Robin Lowell" userId="2d80d806-5a88-4f34-bdd1-f28badff324f" providerId="ADAL" clId="{D8BE1480-E070-4806-9958-BFC33C0DEEA6}" dt="2022-04-28T22:18:09.285" v="408" actId="478"/>
          <ac:spMkLst>
            <pc:docMk/>
            <pc:sldMk cId="4156814287" sldId="294"/>
            <ac:spMk id="13" creationId="{401B9B66-5009-49D5-9AAA-113E45B6A5BE}"/>
          </ac:spMkLst>
        </pc:spChg>
        <pc:picChg chg="add mod">
          <ac:chgData name="Robin Lowell" userId="2d80d806-5a88-4f34-bdd1-f28badff324f" providerId="ADAL" clId="{D8BE1480-E070-4806-9958-BFC33C0DEEA6}" dt="2022-05-02T20:40:01.506" v="864" actId="962"/>
          <ac:picMkLst>
            <pc:docMk/>
            <pc:sldMk cId="4156814287" sldId="294"/>
            <ac:picMk id="4" creationId="{76B9E480-C8D1-4198-9705-204FC25348DB}"/>
          </ac:picMkLst>
        </pc:picChg>
        <pc:picChg chg="del">
          <ac:chgData name="Robin Lowell" userId="2d80d806-5a88-4f34-bdd1-f28badff324f" providerId="ADAL" clId="{D8BE1480-E070-4806-9958-BFC33C0DEEA6}" dt="2022-04-28T22:18:02.341" v="405" actId="478"/>
          <ac:picMkLst>
            <pc:docMk/>
            <pc:sldMk cId="4156814287" sldId="294"/>
            <ac:picMk id="12" creationId="{3B1FC6D7-55F6-4298-980E-3DD62615AB82}"/>
          </ac:picMkLst>
        </pc:picChg>
      </pc:sldChg>
      <pc:sldChg chg="addSp delSp modSp add mod">
        <pc:chgData name="Robin Lowell" userId="2d80d806-5a88-4f34-bdd1-f28badff324f" providerId="ADAL" clId="{D8BE1480-E070-4806-9958-BFC33C0DEEA6}" dt="2022-05-02T20:40:07.365" v="865" actId="962"/>
        <pc:sldMkLst>
          <pc:docMk/>
          <pc:sldMk cId="2016271831" sldId="295"/>
        </pc:sldMkLst>
        <pc:spChg chg="mod">
          <ac:chgData name="Robin Lowell" userId="2d80d806-5a88-4f34-bdd1-f28badff324f" providerId="ADAL" clId="{D8BE1480-E070-4806-9958-BFC33C0DEEA6}" dt="2022-04-28T22:19:38.228" v="430" actId="1076"/>
          <ac:spMkLst>
            <pc:docMk/>
            <pc:sldMk cId="2016271831" sldId="295"/>
            <ac:spMk id="2" creationId="{37D0256A-B27D-4029-9D68-888AC5F0F274}"/>
          </ac:spMkLst>
        </pc:spChg>
        <pc:spChg chg="mod">
          <ac:chgData name="Robin Lowell" userId="2d80d806-5a88-4f34-bdd1-f28badff324f" providerId="ADAL" clId="{D8BE1480-E070-4806-9958-BFC33C0DEEA6}" dt="2022-05-02T20:40:07.365" v="865" actId="962"/>
          <ac:spMkLst>
            <pc:docMk/>
            <pc:sldMk cId="2016271831" sldId="295"/>
            <ac:spMk id="5" creationId="{BE6B195F-243A-44CF-81FA-030F8170331D}"/>
          </ac:spMkLst>
        </pc:spChg>
        <pc:spChg chg="add del mod">
          <ac:chgData name="Robin Lowell" userId="2d80d806-5a88-4f34-bdd1-f28badff324f" providerId="ADAL" clId="{D8BE1480-E070-4806-9958-BFC33C0DEEA6}" dt="2022-04-28T22:23:22.184" v="440" actId="478"/>
          <ac:spMkLst>
            <pc:docMk/>
            <pc:sldMk cId="2016271831" sldId="295"/>
            <ac:spMk id="7" creationId="{20DA6D5E-4FD6-4B84-8133-1CC50C616A8B}"/>
          </ac:spMkLst>
        </pc:spChg>
        <pc:picChg chg="del">
          <ac:chgData name="Robin Lowell" userId="2d80d806-5a88-4f34-bdd1-f28badff324f" providerId="ADAL" clId="{D8BE1480-E070-4806-9958-BFC33C0DEEA6}" dt="2022-04-28T22:21:12.952" v="431" actId="478"/>
          <ac:picMkLst>
            <pc:docMk/>
            <pc:sldMk cId="2016271831" sldId="295"/>
            <ac:picMk id="4" creationId="{76B9E480-C8D1-4198-9705-204FC25348DB}"/>
          </ac:picMkLst>
        </pc:picChg>
        <pc:picChg chg="add del mod">
          <ac:chgData name="Robin Lowell" userId="2d80d806-5a88-4f34-bdd1-f28badff324f" providerId="ADAL" clId="{D8BE1480-E070-4806-9958-BFC33C0DEEA6}" dt="2022-04-28T22:23:18.776" v="439" actId="478"/>
          <ac:picMkLst>
            <pc:docMk/>
            <pc:sldMk cId="2016271831" sldId="295"/>
            <ac:picMk id="6" creationId="{ABB618C9-22D1-4852-B822-1DCC2B52EDFA}"/>
          </ac:picMkLst>
        </pc:picChg>
      </pc:sldChg>
    </pc:docChg>
  </pc:docChgLst>
  <pc:docChgLst>
    <pc:chgData name="Beth Dudycha" userId="bf301361-4f15-451e-af46-9619849138e0" providerId="ADAL" clId="{EB62D3FE-F21A-44D2-84FD-B1CC3BD4C6AA}"/>
    <pc:docChg chg="custSel addSld modSld sldOrd">
      <pc:chgData name="Beth Dudycha" userId="bf301361-4f15-451e-af46-9619849138e0" providerId="ADAL" clId="{EB62D3FE-F21A-44D2-84FD-B1CC3BD4C6AA}" dt="2022-04-15T19:31:11.244" v="1329" actId="14100"/>
      <pc:docMkLst>
        <pc:docMk/>
      </pc:docMkLst>
      <pc:sldChg chg="addSp modSp mod">
        <pc:chgData name="Beth Dudycha" userId="bf301361-4f15-451e-af46-9619849138e0" providerId="ADAL" clId="{EB62D3FE-F21A-44D2-84FD-B1CC3BD4C6AA}" dt="2022-04-15T18:57:51.772" v="76" actId="20577"/>
        <pc:sldMkLst>
          <pc:docMk/>
          <pc:sldMk cId="3089998289" sldId="256"/>
        </pc:sldMkLst>
        <pc:spChg chg="add mod">
          <ac:chgData name="Beth Dudycha" userId="bf301361-4f15-451e-af46-9619849138e0" providerId="ADAL" clId="{EB62D3FE-F21A-44D2-84FD-B1CC3BD4C6AA}" dt="2022-04-15T18:57:51.772" v="76" actId="20577"/>
          <ac:spMkLst>
            <pc:docMk/>
            <pc:sldMk cId="3089998289" sldId="256"/>
            <ac:spMk id="7" creationId="{9F91022F-7EA1-4A12-ADF7-350BDF720ABB}"/>
          </ac:spMkLst>
        </pc:spChg>
      </pc:sldChg>
      <pc:sldChg chg="modSp mod">
        <pc:chgData name="Beth Dudycha" userId="bf301361-4f15-451e-af46-9619849138e0" providerId="ADAL" clId="{EB62D3FE-F21A-44D2-84FD-B1CC3BD4C6AA}" dt="2022-04-15T18:58:22.578" v="92" actId="20577"/>
        <pc:sldMkLst>
          <pc:docMk/>
          <pc:sldMk cId="2534878999" sldId="283"/>
        </pc:sldMkLst>
        <pc:spChg chg="mod">
          <ac:chgData name="Beth Dudycha" userId="bf301361-4f15-451e-af46-9619849138e0" providerId="ADAL" clId="{EB62D3FE-F21A-44D2-84FD-B1CC3BD4C6AA}" dt="2022-04-15T18:58:19.340" v="84" actId="20577"/>
          <ac:spMkLst>
            <pc:docMk/>
            <pc:sldMk cId="2534878999" sldId="283"/>
            <ac:spMk id="2" creationId="{37D0256A-B27D-4029-9D68-888AC5F0F274}"/>
          </ac:spMkLst>
        </pc:spChg>
        <pc:spChg chg="mod">
          <ac:chgData name="Beth Dudycha" userId="bf301361-4f15-451e-af46-9619849138e0" providerId="ADAL" clId="{EB62D3FE-F21A-44D2-84FD-B1CC3BD4C6AA}" dt="2022-04-15T18:58:22.578" v="92" actId="20577"/>
          <ac:spMkLst>
            <pc:docMk/>
            <pc:sldMk cId="2534878999" sldId="283"/>
            <ac:spMk id="3" creationId="{F91FB5C3-FF15-496D-9D4C-3E8D5054558E}"/>
          </ac:spMkLst>
        </pc:spChg>
      </pc:sldChg>
      <pc:sldChg chg="modSp mod">
        <pc:chgData name="Beth Dudycha" userId="bf301361-4f15-451e-af46-9619849138e0" providerId="ADAL" clId="{EB62D3FE-F21A-44D2-84FD-B1CC3BD4C6AA}" dt="2022-04-15T19:01:22.813" v="325" actId="20577"/>
        <pc:sldMkLst>
          <pc:docMk/>
          <pc:sldMk cId="500476827" sldId="289"/>
        </pc:sldMkLst>
        <pc:spChg chg="mod">
          <ac:chgData name="Beth Dudycha" userId="bf301361-4f15-451e-af46-9619849138e0" providerId="ADAL" clId="{EB62D3FE-F21A-44D2-84FD-B1CC3BD4C6AA}" dt="2022-04-15T18:59:21.387" v="101" actId="20577"/>
          <ac:spMkLst>
            <pc:docMk/>
            <pc:sldMk cId="500476827" sldId="289"/>
            <ac:spMk id="2" creationId="{37D0256A-B27D-4029-9D68-888AC5F0F274}"/>
          </ac:spMkLst>
        </pc:spChg>
        <pc:spChg chg="mod">
          <ac:chgData name="Beth Dudycha" userId="bf301361-4f15-451e-af46-9619849138e0" providerId="ADAL" clId="{EB62D3FE-F21A-44D2-84FD-B1CC3BD4C6AA}" dt="2022-04-15T19:01:22.813" v="325" actId="20577"/>
          <ac:spMkLst>
            <pc:docMk/>
            <pc:sldMk cId="500476827" sldId="289"/>
            <ac:spMk id="3" creationId="{F91FB5C3-FF15-496D-9D4C-3E8D5054558E}"/>
          </ac:spMkLst>
        </pc:spChg>
      </pc:sldChg>
      <pc:sldChg chg="modSp add mod">
        <pc:chgData name="Beth Dudycha" userId="bf301361-4f15-451e-af46-9619849138e0" providerId="ADAL" clId="{EB62D3FE-F21A-44D2-84FD-B1CC3BD4C6AA}" dt="2022-04-15T19:31:11.244" v="1329" actId="14100"/>
        <pc:sldMkLst>
          <pc:docMk/>
          <pc:sldMk cId="402568081" sldId="290"/>
        </pc:sldMkLst>
        <pc:spChg chg="mod">
          <ac:chgData name="Beth Dudycha" userId="bf301361-4f15-451e-af46-9619849138e0" providerId="ADAL" clId="{EB62D3FE-F21A-44D2-84FD-B1CC3BD4C6AA}" dt="2022-04-15T19:31:11.244" v="1329" actId="14100"/>
          <ac:spMkLst>
            <pc:docMk/>
            <pc:sldMk cId="402568081" sldId="290"/>
            <ac:spMk id="2" creationId="{37D0256A-B27D-4029-9D68-888AC5F0F274}"/>
          </ac:spMkLst>
        </pc:spChg>
        <pc:spChg chg="mod">
          <ac:chgData name="Beth Dudycha" userId="bf301361-4f15-451e-af46-9619849138e0" providerId="ADAL" clId="{EB62D3FE-F21A-44D2-84FD-B1CC3BD4C6AA}" dt="2022-04-15T19:30:27.492" v="1327" actId="20577"/>
          <ac:spMkLst>
            <pc:docMk/>
            <pc:sldMk cId="402568081" sldId="290"/>
            <ac:spMk id="3" creationId="{F91FB5C3-FF15-496D-9D4C-3E8D5054558E}"/>
          </ac:spMkLst>
        </pc:spChg>
      </pc:sldChg>
      <pc:sldChg chg="add ord">
        <pc:chgData name="Beth Dudycha" userId="bf301361-4f15-451e-af46-9619849138e0" providerId="ADAL" clId="{EB62D3FE-F21A-44D2-84FD-B1CC3BD4C6AA}" dt="2022-04-15T19:21:31.164" v="830"/>
        <pc:sldMkLst>
          <pc:docMk/>
          <pc:sldMk cId="455372171" sldId="291"/>
        </pc:sldMkLst>
      </pc:sldChg>
      <pc:sldChg chg="add">
        <pc:chgData name="Beth Dudycha" userId="bf301361-4f15-451e-af46-9619849138e0" providerId="ADAL" clId="{EB62D3FE-F21A-44D2-84FD-B1CC3BD4C6AA}" dt="2022-04-15T18:58:41.694" v="95"/>
        <pc:sldMkLst>
          <pc:docMk/>
          <pc:sldMk cId="3394177128" sldId="292"/>
        </pc:sldMkLst>
      </pc:sldChg>
      <pc:sldChg chg="delSp modSp mod">
        <pc:chgData name="Beth Dudycha" userId="bf301361-4f15-451e-af46-9619849138e0" providerId="ADAL" clId="{EB62D3FE-F21A-44D2-84FD-B1CC3BD4C6AA}" dt="2022-04-15T19:20:59.788" v="828" actId="14100"/>
        <pc:sldMkLst>
          <pc:docMk/>
          <pc:sldMk cId="1096440830" sldId="293"/>
        </pc:sldMkLst>
        <pc:spChg chg="mod">
          <ac:chgData name="Beth Dudycha" userId="bf301361-4f15-451e-af46-9619849138e0" providerId="ADAL" clId="{EB62D3FE-F21A-44D2-84FD-B1CC3BD4C6AA}" dt="2022-04-15T19:20:59.788" v="828" actId="14100"/>
          <ac:spMkLst>
            <pc:docMk/>
            <pc:sldMk cId="1096440830" sldId="293"/>
            <ac:spMk id="6" creationId="{D12DE23C-8B13-48DF-9BAF-730C9F4AF0EB}"/>
          </ac:spMkLst>
        </pc:spChg>
        <pc:spChg chg="del">
          <ac:chgData name="Beth Dudycha" userId="bf301361-4f15-451e-af46-9619849138e0" providerId="ADAL" clId="{EB62D3FE-F21A-44D2-84FD-B1CC3BD4C6AA}" dt="2022-04-15T19:20:46.594" v="827" actId="478"/>
          <ac:spMkLst>
            <pc:docMk/>
            <pc:sldMk cId="1096440830" sldId="293"/>
            <ac:spMk id="7" creationId="{9F91022F-7EA1-4A12-ADF7-350BDF720ABB}"/>
          </ac:spMkLst>
        </pc:spChg>
      </pc:sldChg>
    </pc:docChg>
  </pc:docChgLst>
  <pc:docChgLst>
    <pc:chgData name="Beth Dudycha" userId="S::bdudycha@i2e-llc.com::bf301361-4f15-451e-af46-9619849138e0" providerId="AD" clId="Web-{8C8F4075-31D1-4E85-8955-65A64F5E3092}"/>
    <pc:docChg chg="modSld">
      <pc:chgData name="Beth Dudycha" userId="S::bdudycha@i2e-llc.com::bf301361-4f15-451e-af46-9619849138e0" providerId="AD" clId="Web-{8C8F4075-31D1-4E85-8955-65A64F5E3092}" dt="2022-04-29T20:40:01.840" v="6" actId="1076"/>
      <pc:docMkLst>
        <pc:docMk/>
      </pc:docMkLst>
      <pc:sldChg chg="modSp">
        <pc:chgData name="Beth Dudycha" userId="S::bdudycha@i2e-llc.com::bf301361-4f15-451e-af46-9619849138e0" providerId="AD" clId="Web-{8C8F4075-31D1-4E85-8955-65A64F5E3092}" dt="2022-04-29T20:40:01.840" v="6" actId="1076"/>
        <pc:sldMkLst>
          <pc:docMk/>
          <pc:sldMk cId="402568081" sldId="290"/>
        </pc:sldMkLst>
        <pc:spChg chg="mod">
          <ac:chgData name="Beth Dudycha" userId="S::bdudycha@i2e-llc.com::bf301361-4f15-451e-af46-9619849138e0" providerId="AD" clId="Web-{8C8F4075-31D1-4E85-8955-65A64F5E3092}" dt="2022-04-29T20:40:01.840" v="6" actId="1076"/>
          <ac:spMkLst>
            <pc:docMk/>
            <pc:sldMk cId="402568081" sldId="290"/>
            <ac:spMk id="3" creationId="{F91FB5C3-FF15-496D-9D4C-3E8D5054558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AAE08-10A9-4E4D-8985-199F713A9E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A7164-AA97-4AC2-AC02-88CDF8B7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1:45:04.7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220 44 24575,'3'0'0,"72"0"0,94-12 0,-153 10 0,88-16 0,-75 13 0,-1 1 0,1 2 0,0 1 0,38 4 0,0-1 0,-55-3 0,-9 1 0,0-1 0,1 1 0,-1 0 0,0 0 0,1 0 0,-1 0 0,0 1 0,0-1 0,1 1 0,-1 0 0,0 0 0,0 0 0,0 1 0,3 1 0,-6-3 0,0 0 0,0 0 0,0 0 0,0 1 0,0-1 0,0 0 0,0 0 0,0 1 0,0-1 0,0 0 0,0 0 0,0 1 0,0-1 0,0 0 0,0 0 0,0 1 0,0-1 0,0 0 0,0 0 0,0 0 0,-1 1 0,1-1 0,0 0 0,0 0 0,0 0 0,0 1 0,-1-1 0,1 0 0,0 0 0,0 0 0,0 0 0,-1 0 0,1 1 0,0-1 0,0 0 0,-1 0 0,1 0 0,0 0 0,0 0 0,-1 0 0,1 0 0,0 0 0,0 0 0,-1 0 0,1 0 0,0 0 0,-1 0 0,-13 3 0,-55 1 0,-87-4 0,60-2 0,-302 2 0,393 0 27,-1 0 0,1 1 1,-1 0-1,1 0 0,-1 0 0,1 1 0,0-1 0,-1 1 0,1 0 0,-5 4 0,-2 2-156,0 0-1,-16 14 1,-2 3-1146,18-16-5551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1:45:37.7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0 183 24575,'121'10'0,"-19"0"0,-68-7 0,0 1 0,42 12 0,13 2 0,-56-13 0,1 3 0,-1 0 0,-1 2 0,53 25 0,-76-31 0,21 10 0,0-1 0,1-1 0,0-2 0,40 9 0,3-1 0,-51-12 0,45 8 0,-31-12 0,40-2 0,20 0 0,-86 2 0,-1 0 0,1 0 0,-1 1 0,18 8 0,-18-7 0,1 0 0,-1-1 0,1 0 0,16 2 0,120-5 0,-99-2 0,54 5 0,-93-2 0,0 1 0,-1 0 0,1 1 0,-1 0 0,11 5 0,-11-4 0,1-1 0,0 0 0,0 0 0,13 2 0,56-1 0,-52-4 0,37 6 0,13 7 0,153 6 0,94-20 0,-293 2 0,43 8 0,21 2 0,-19-11 0,-35-1 0,0 2 0,65 10 0,21 10 0,-93-16 0,0-2 0,1-1 0,59-4 0,-20 0 0,1797 3 0,-1841-3 0,39-6 0,26-2 0,151-15 0,-127 9 0,-102 14 0,0 0 0,0-1 0,-1-1 0,1-1 0,-1 0 0,24-13 0,-8 5 0,0 1 0,64-16 0,-4 2 0,-68 20 0,-1 1 0,1 1 0,0 1 0,46 1 0,-34 1 0,39-6 0,152-37 0,-134 25 0,72-17 0,-135 30 0,51-5 0,16-3 0,52-7 0,-109 17 0,-1-1 0,1-2 0,40-12 0,94-36 0,-120 43 0,-40 10 0,0-1 0,0 0 0,-1-1 0,21-8 0,23-13 0,99-28 0,-96 35 0,-40 12 0,1 2 0,-1 0 0,1 1 0,23 0 0,83 5 0,-45 0 0,-32-3 0,-31-1 0,0 2 0,0 0 0,0 1 0,31 6 0,-47-6 0,1 0 0,0 0 0,-1 0 0,1 1 0,-1-1 0,0 1 0,1-1 0,-1 1 0,0 0 0,0 0 0,0 0 0,0 0 0,0 1 0,-1-1 0,1 0 0,-1 1 0,1-1 0,-1 1 0,0-1 0,1 5 0,-1-5 0,0 0 0,-1 0 0,1 1 0,-1-1 0,0 0 0,1 0 0,-1 1 0,0-1 0,0 0 0,-1 1 0,1-1 0,0 0 0,-1 0 0,0 1 0,1-1 0,-1 0 0,0 0 0,0 0 0,0 0 0,0 0 0,0 0 0,-1 0 0,1 0 0,-1-1 0,-2 4 0,-7 3 0,-1-1 0,0-1 0,0 1 0,-1-2 0,0 0 0,-16 5 0,-9 3 0,-37 12 0,-83 17 0,82-23 0,48-10 0,1 1 0,0 2 0,1 0 0,-32 21 0,-6 2 0,49-29 0,11-5 0,1 1 0,-1-1 0,1 0 0,-1 1 0,1 0 0,-6 4 0,9-6 0,0 1 0,-1-1 0,1 0 0,0 1 0,-1-1 0,1 0 0,0 1 0,0-1 0,0 1 0,-1-1 0,1 0 0,0 1 0,0-1 0,0 1 0,0-1 0,0 1 0,0-1 0,0 1 0,0-1 0,0 0 0,0 1 0,0-1 0,0 2 0,1-1 0,-1 0 0,1 0 0,0 0 0,-1 0 0,1 1 0,0-1 0,0 0 0,0 0 0,0-1 0,0 1 0,0 0 0,1 1 0,10 6 0,1-1 0,-1 0 0,1-1 0,0-1 0,1 0 0,16 4 0,86 15 0,-31-14-25,0-4 1,106-6-1,-84-2-1266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1:45:45.8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0 409 24575,'5'0'0,"-1"-1"0,1 0 0,-1 0 0,0 0 0,7-3 0,14-4 0,25 3 0,-1 2 0,65 5 0,-26 0 0,249-2 0,-322 1 0,0 0 0,26 7 0,-25-4 0,0-1 0,20 1 0,422-3 0,-221-3 0,180 2 0,-402-1 0,0 0 0,0-2 0,15-3 0,14-3 0,-31 6 0,1-1 0,24-9 0,15-5 0,8 0 0,-44 13 0,1-1 0,-1 2 0,1 0 0,31-1 0,-21 3 0,30-6 0,-32 4 0,40-2 0,430 7 0,-479-2 0,-1-1 0,26-5 0,22-3 0,9-1 0,-27 2 0,-33 6 0,0 0 0,-1 0 0,14-7 0,-15 6 0,0 0 0,0 0 0,0 1 0,19-2 0,12 2 0,-1-2 0,67-16 0,-20-9 0,11 8 0,-5 6 0,-55 8 0,0 1 0,67-1 0,-62 9 0,-26 1 0,1-2 0,-1 0 0,0-1 0,1 0 0,-1-2 0,0 0 0,32-10 0,-21 1 0,0 1 0,0 1 0,1 2 0,1 1 0,-1 2 0,1 1 0,53-1 0,-78 5-151,0 0-1,0 0 0,0-1 0,0 0 1,0 0-1,0 0 0,0-1 1,5-2-1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1:45:51.0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 24575,'78'-2'0,"83"4"0,-107 7 0,-39-5 0,0-1 0,20 0 0,450-1 0,-235-4 0,-231 3 0,0 1 0,25 5 0,-23-3 0,35 3 0,-38-6 0,0 2 0,0 0 0,28 9 0,-28-6 0,1-2 0,0 0 0,22 2 0,-2-5 0,-18-1 0,1 1 0,-1 1 0,24 6 0,-13-3 0,-1-1 0,1-2 0,0-1 0,38-3 0,3 0 0,-62 2 19,11-1-296,1 2 0,-1 0 1,1 1-1,22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1:45:51.9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1:48:25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0 158 24575,'29'-1'0,"-1"-1"0,0-2 0,32-8 0,82-28 0,-21 5 0,-66 24 0,88-7 0,-120 12 0,-23 5 0,0 1 0,0 0 0,1 0 0,-1 0 0,0 0 0,0 0 0,0 0 0,0 0 0,0 0 0,0 0 0,0 0 0,1 0 0,-1 0 0,0 0 0,0-1 0,0 1 0,0 0 0,0 0 0,0 0 0,0 0 0,0 0 0,0 0 0,0-1 0,0 1 0,0 0 0,0 0 0,0 0 0,0 0 0,0 0 0,0 0 0,0-1 0,0 1 0,0 0 0,0 0 0,0 0 0,0 0 0,0 0 0,0 0 0,0-1 0,0 1 0,0 0 0,0 0 0,0 0 0,0 0 0,-13-4 0,-18 0 163,-55 2 0,61 2-501,0 0 0,1-2-1,-1 0 1,-29-8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1:48:35.5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51 421 24575,'-2'0'0,"0"-1"0,0 1 0,1 0 0,-1 0 0,0-1 0,0 1 0,1-1 0,-1 1 0,0-1 0,1 0 0,-1 0 0,0 0 0,1 0 0,-1 0 0,1 0 0,0 0 0,-1 0 0,1-1 0,0 1 0,-2-2 0,1-1 0,0 1 0,1 0 0,-1 0 0,1-1 0,-1 1 0,1-1 0,0 1 0,0-1 0,1 0 0,-1-3 0,0 3 0,1 1 0,0-1 0,0 0 0,0 0 0,0 1 0,0-1 0,1 0 0,0 1 0,0-1 0,0 1 0,0-1 0,0 1 0,1-1 0,-1 1 0,1 0 0,0 0 0,0 0 0,0 0 0,1 0 0,-1 0 0,6-5 0,1 3 0,0 1 0,1 0 0,-1 0 0,1 1 0,0 0 0,0 0 0,1 1 0,-1 1 0,0 0 0,1 0 0,16 1 0,7 4 0,0 1 0,41 12 0,-45-10 0,0 0 0,60 4 0,342-12 0,-410 3 0,1 1 0,-1 0 0,1 2 0,-1 1 0,23 9 0,-22-6 0,0-2 0,0 0 0,1-2 0,0 0 0,36 1 0,524-6 0,-256-1 0,151 1 0,-458 1 0,1 2 0,-1 0 0,0 1 0,27 10 0,-27-8 0,1 0 0,0-1 0,42 3 0,473-8 0,-248-1 0,2145 1 0,-2421-1 0,1-1 0,-1 0 0,0-1 0,-1-1 0,1 0 0,-1 0 0,22-12 0,-14 7 0,36-11 0,-17 8 0,-25 7 0,0 1 0,0 0 0,18-2 0,1 2 0,51-16 0,-59 13 0,2 1 0,-1 1 0,41-3 0,-14 9 0,-35 0 0,1 0 0,-1-2 0,0 0 0,0-1 0,21-5 0,-20 3 0,0 0 0,29-1 0,-27 3 0,39-8 0,-13 2 0,-38 7 0,-1 0 0,1 0 0,0-1 0,-1 0 0,1-1 0,-1 0 0,0 0 0,11-6 0,-12 5 0,0 0 0,0 0 0,1 1 0,-1 0 0,1 0 0,0 1 0,0 0 0,9-1 0,9 1 0,32 0 0,-36 2 0,-1 0 0,34-6 0,-21 1 0,59-2 0,-28 4 0,-54 1 0,0 0 0,0-1 0,0 0 0,0-1 0,11-5 0,-10 4 0,1 0 0,-1 1 0,18-4 0,14 4 0,1 1 0,67 5 0,-25 0 0,248-2 0,-309-1 0,0-2 0,0-1 0,42-12 0,-42 9 0,1 1 0,0 1 0,34-2 0,25 9 0,43-3 0,-71-11 0,-43 9 0,0-1 0,18 0 0,-24 3 0,2 1 0,-1-1 0,1 0 0,0 0 0,-1-2 0,1 1 0,-1-1 0,12-5 0,18-9-1365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1:48:39.7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3820 1 24575,'-4'0'0,"0"1"0,0 0 0,0 0 0,0 1 0,1-1 0,-5 3 0,-12 4 0,-33 6 0,-42 14 0,82-24 0,0 1 0,1 1 0,0 0 0,0 1 0,-12 9 0,3-2 0,-39 21 0,22-14 0,25-14 0,-1-1 0,0-1 0,0 0 0,-26 4 0,-8 4 0,6 6 0,35-15 0,0 0 0,0-1 0,0 0 0,0 0 0,0-1 0,-12 3 0,-29-2 0,39-3 0,0 0 0,1 0 0,-1 1 0,0 1 0,1-1 0,0 1 0,-1 1 0,1-1 0,0 1 0,-10 6 0,-25 13 0,-1-1 0,-1-2 0,0-3 0,-1-1 0,-1-2 0,0-3 0,-60 7 0,-24-5 0,-110 18 0,83-8 0,88-13 0,-57-1 0,82-7 0,-52 8 0,2 2 0,0-5 0,-120-6 0,77-2 0,-342 2 0,468 1 0,0 0 0,0 1 0,0 1 0,0 0 0,0 0 0,0 1 0,1 1 0,0 0 0,-17 11 0,3-4 0,14-7 0,-1-2 0,0 1 0,0-2 0,0 0 0,0 0 0,0-1 0,0 0 0,0-1 0,-17-2 0,-33 2 0,55 1 0,0 1 0,0 0 0,1 0 0,-1 0 0,1 1 0,-1 0 0,1 0 0,0 1 0,0 0 0,-9 7 0,6-4 0,0 0 0,-19 8 0,-113 41 0,134-53-136,-1 0-1,1 0 1,-1 1-1,1 0 1,0 1-1,1-1 1,-1 1-1,1 0 0,-9 10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1:48:40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9EBB-F47A-0148-B31D-84535ADA083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4622-C062-874F-A5CC-A440E03D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7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3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8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1.4 million open positions,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4622-C062-874F-A5CC-A440E03D0E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311552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pic>
        <p:nvPicPr>
          <p:cNvPr id="1026" name="Picture 2" descr="Image result for humanware logo">
            <a:extLst>
              <a:ext uri="{FF2B5EF4-FFF2-40B4-BE49-F238E27FC236}">
                <a16:creationId xmlns:a16="http://schemas.microsoft.com/office/drawing/2014/main" id="{A71E40C6-1183-413B-BE13-6423C5AFC6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93" y="5871789"/>
            <a:ext cx="3333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F28AE-CFEF-494B-96AB-D3A6BF1FBF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21" y="5100039"/>
            <a:ext cx="896114" cy="896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F9F907-D921-4E94-B624-F9DDE2A898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49" y="5996153"/>
            <a:ext cx="727574" cy="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5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FC1075-5448-452E-9FBC-360F917134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Placeholder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4DDDE-D1FE-4813-BB9A-1C3B8A3B85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B133FE-E6F7-EC46-8519-564ACF309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- 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4531" y="2826209"/>
            <a:ext cx="9888112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latin typeface="Helvetica" pitchFamily="2" charset="0"/>
              </a:defRPr>
            </a:lvl1pPr>
          </a:lstStyle>
          <a:p>
            <a:r>
              <a:rPr lang="en-US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4531" y="3458478"/>
            <a:ext cx="9888112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Optional subtitle on transition slide.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4A461-FCBA-EC4F-9A33-6A8AE362B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72" y="1389716"/>
            <a:ext cx="896114" cy="896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F447C-B7EA-DD4A-AA6E-EC02CB37B2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4826" y="-1224382"/>
            <a:ext cx="742345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9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+ Title, Name, Posi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7590" y="2053885"/>
            <a:ext cx="5826210" cy="10441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7590" y="3782111"/>
            <a:ext cx="5826210" cy="438032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27674" y="4424363"/>
            <a:ext cx="5826125" cy="493626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103313" y="1054443"/>
            <a:ext cx="4078287" cy="47526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1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016" y="782337"/>
            <a:ext cx="10348784" cy="867591"/>
          </a:xfrm>
        </p:spPr>
        <p:txBody>
          <a:bodyPr/>
          <a:lstStyle/>
          <a:p>
            <a:pPr lvl="0"/>
            <a:r>
              <a:rPr lang="en-US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005016" y="1721708"/>
            <a:ext cx="10348784" cy="39170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F8CE8-C45B-8345-BC93-60697ECD88AD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D4DB16-526C-064B-8B98-4AEB57223E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2898" y="6387676"/>
            <a:ext cx="530902" cy="13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12B3C3-E78B-B246-BEF6-7ADF214EA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pic>
        <p:nvPicPr>
          <p:cNvPr id="2052" name="Picture 4" descr="Image result for humanware logo">
            <a:extLst>
              <a:ext uri="{FF2B5EF4-FFF2-40B4-BE49-F238E27FC236}">
                <a16:creationId xmlns:a16="http://schemas.microsoft.com/office/drawing/2014/main" id="{40344E3F-70A8-4138-88A3-CB4503BB6B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45" y="6143045"/>
            <a:ext cx="2261480" cy="6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1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24931"/>
            <a:ext cx="10515600" cy="7667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Helvetica bold 44 pt.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38200" y="1580980"/>
            <a:ext cx="4887097" cy="412784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Body copy Helvetica 30 pt.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466703" y="1588532"/>
            <a:ext cx="4887097" cy="41202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Body copy Helvetica 30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3435B-D72C-BA49-905B-6D5511560EC9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68E21F0-5AFB-7F4E-BF5E-86338F4BF8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0CB71-38E6-B941-97F1-395594672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pic>
        <p:nvPicPr>
          <p:cNvPr id="13" name="Picture 4" descr="Image result for humanware logo">
            <a:extLst>
              <a:ext uri="{FF2B5EF4-FFF2-40B4-BE49-F238E27FC236}">
                <a16:creationId xmlns:a16="http://schemas.microsoft.com/office/drawing/2014/main" id="{F7C1A55B-6EF8-41C3-A2C6-A8412D3CBC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45" y="6143045"/>
            <a:ext cx="2261480" cy="6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0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DDBAC5-039E-7B42-BBDD-5B63081654AB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9B9EA21-F5DF-E344-A7FD-F7B07238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6259A-5EA9-0140-985F-37CE70CBB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43522"/>
            <a:ext cx="10515600" cy="768350"/>
          </a:xfrm>
        </p:spPr>
        <p:txBody>
          <a:bodyPr/>
          <a:lstStyle/>
          <a:p>
            <a:pPr lvl="0"/>
            <a:r>
              <a:rPr lang="en-US"/>
              <a:t>Title Helvetica bold 44 pt.</a:t>
            </a:r>
          </a:p>
        </p:txBody>
      </p:sp>
      <p:pic>
        <p:nvPicPr>
          <p:cNvPr id="7" name="Picture 4" descr="Image result for humanware logo">
            <a:extLst>
              <a:ext uri="{FF2B5EF4-FFF2-40B4-BE49-F238E27FC236}">
                <a16:creationId xmlns:a16="http://schemas.microsoft.com/office/drawing/2014/main" id="{BD13FDE2-B82A-4AAD-8DF9-833AA2F869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45" y="6143045"/>
            <a:ext cx="2261480" cy="6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3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+ title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BA5B2-753E-BE47-9B27-B0AFAE3EEE20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6744F-AFB4-744C-A85D-4C0C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BD0A88-4FC1-1A4E-A4AD-048073E1A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/>
              <a:t>Title Helvetica 38 pt.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639165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9936" cy="60742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4" descr="Image result for humanware logo">
            <a:extLst>
              <a:ext uri="{FF2B5EF4-FFF2-40B4-BE49-F238E27FC236}">
                <a16:creationId xmlns:a16="http://schemas.microsoft.com/office/drawing/2014/main" id="{5335FCC1-4FD4-4495-AE96-B9CF444A3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45" y="6143045"/>
            <a:ext cx="2261480" cy="6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6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left +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22DFE8-CFC2-5744-994B-7805CF003B4E}"/>
              </a:ext>
            </a:extLst>
          </p:cNvPr>
          <p:cNvSpPr/>
          <p:nvPr userDrawn="1"/>
        </p:nvSpPr>
        <p:spPr>
          <a:xfrm>
            <a:off x="0" y="6074229"/>
            <a:ext cx="12192000" cy="783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AAF1C3F-97DE-3746-A763-3AAC665D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98" y="6414052"/>
            <a:ext cx="530902" cy="104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361636-5FA2-794C-BB10-7AD53FEEC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17789"/>
            <a:ext cx="1145561" cy="4966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9B8D995-7A3B-0649-AD48-4BDAD8999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011" y="739589"/>
            <a:ext cx="639165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/>
              <a:t>Title Helvetica 38 pt.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06DE51-C710-6643-8B18-33A489ED82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8011" y="1602681"/>
            <a:ext cx="6391656" cy="36282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249F36-21B2-B244-8A05-BFA83D7FE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1599" y="8238"/>
            <a:ext cx="4030401" cy="60742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29674C-CEE8-454D-AA76-A021556D7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3139" y="1539937"/>
            <a:ext cx="101842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/>
              <a:t>Closing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710289-AF8A-6246-AA02-170AB25CF2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139" y="2319526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Closing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7D21F-F20D-7E4B-8F09-39BAAAF51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37" y="5996153"/>
            <a:ext cx="727574" cy="861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078852-B76B-904D-B8D9-851EFEB9AD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282" y="4068769"/>
            <a:ext cx="984085" cy="1684981"/>
          </a:xfrm>
          <a:prstGeom prst="rect">
            <a:avLst/>
          </a:prstGeom>
        </p:spPr>
      </p:pic>
      <p:pic>
        <p:nvPicPr>
          <p:cNvPr id="9" name="Picture 4" descr="Image result for humanware logo">
            <a:extLst>
              <a:ext uri="{FF2B5EF4-FFF2-40B4-BE49-F238E27FC236}">
                <a16:creationId xmlns:a16="http://schemas.microsoft.com/office/drawing/2014/main" id="{B9904082-A670-4DC4-900A-9A788BE3A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6" y="5673084"/>
            <a:ext cx="3430898" cy="9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2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Placeholder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65" r:id="rId3"/>
    <p:sldLayoutId id="2147483664" r:id="rId4"/>
    <p:sldLayoutId id="2147483666" r:id="rId5"/>
    <p:sldLayoutId id="2147483657" r:id="rId6"/>
    <p:sldLayoutId id="2147483658" r:id="rId7"/>
    <p:sldLayoutId id="2147483659" r:id="rId8"/>
    <p:sldLayoutId id="2147483651" r:id="rId9"/>
    <p:sldLayoutId id="2147483667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3.png"/><Relationship Id="rId18" Type="http://schemas.openxmlformats.org/officeDocument/2006/relationships/customXml" Target="../ink/ink8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5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customXml" Target="../ink/ink4.xml"/><Relationship Id="rId19" Type="http://schemas.openxmlformats.org/officeDocument/2006/relationships/image" Target="../media/image16.png"/><Relationship Id="rId4" Type="http://schemas.openxmlformats.org/officeDocument/2006/relationships/customXml" Target="../ink/ink1.xml"/><Relationship Id="rId9" Type="http://schemas.openxmlformats.org/officeDocument/2006/relationships/image" Target="../media/image11.png"/><Relationship Id="rId14" Type="http://schemas.openxmlformats.org/officeDocument/2006/relationships/customXml" Target="../ink/ink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jeffkrause/590393179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B77F13-1B88-49D8-AEF9-73332A92A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69" y="161649"/>
            <a:ext cx="11342800" cy="779589"/>
          </a:xfrm>
        </p:spPr>
        <p:txBody>
          <a:bodyPr>
            <a:normAutofit/>
          </a:bodyPr>
          <a:lstStyle/>
          <a:p>
            <a:pPr algn="ctr"/>
            <a:r>
              <a:rPr lang="en-US" sz="3500" cap="none" spc="0">
                <a:latin typeface="Helvetica" panose="020B0604020202020204" pitchFamily="34" charset="0"/>
                <a:cs typeface="Helvetica" panose="020B0604020202020204" pitchFamily="34" charset="0"/>
              </a:rPr>
              <a:t>Code Jumper</a:t>
            </a:r>
          </a:p>
        </p:txBody>
      </p:sp>
      <p:pic>
        <p:nvPicPr>
          <p:cNvPr id="3" name="Picture 2" descr="Picture of Code Jumper and the App">
            <a:extLst>
              <a:ext uri="{FF2B5EF4-FFF2-40B4-BE49-F238E27FC236}">
                <a16:creationId xmlns:a16="http://schemas.microsoft.com/office/drawing/2014/main" id="{16F8AC19-229D-4805-B8DC-2C7B4701F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58" y="0"/>
            <a:ext cx="9661696" cy="52965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7589DE-3163-43FC-A143-DEEDCDC24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8500" y="5867400"/>
            <a:ext cx="3721100" cy="87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DE23C-8B13-48DF-9BAF-730C9F4AF0EB}"/>
              </a:ext>
            </a:extLst>
          </p:cNvPr>
          <p:cNvSpPr txBox="1"/>
          <p:nvPr/>
        </p:nvSpPr>
        <p:spPr>
          <a:xfrm>
            <a:off x="1619749" y="5385404"/>
            <a:ext cx="47302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Robin Lowell M.A.</a:t>
            </a:r>
          </a:p>
          <a:p>
            <a:r>
              <a:rPr lang="en-US"/>
              <a:t>Senior Manager, Accessibility, i2e</a:t>
            </a:r>
          </a:p>
          <a:p>
            <a:r>
              <a:rPr lang="en-US"/>
              <a:t>Teacher of Students with Visual Impairments</a:t>
            </a:r>
          </a:p>
          <a:p>
            <a:r>
              <a:rPr lang="en-US"/>
              <a:t>@teacherinthebox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1022F-7EA1-4A12-ADF7-350BDF720ABB}"/>
              </a:ext>
            </a:extLst>
          </p:cNvPr>
          <p:cNvSpPr txBox="1"/>
          <p:nvPr/>
        </p:nvSpPr>
        <p:spPr>
          <a:xfrm>
            <a:off x="6439039" y="5385404"/>
            <a:ext cx="4730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Beth Dudycha, M.Ed.</a:t>
            </a:r>
          </a:p>
          <a:p>
            <a:r>
              <a:rPr lang="en-US"/>
              <a:t>Senior Manager, Content Development, i2e</a:t>
            </a:r>
          </a:p>
          <a:p>
            <a:r>
              <a:rPr lang="en-US"/>
              <a:t>@bethdudycha</a:t>
            </a:r>
          </a:p>
        </p:txBody>
      </p:sp>
    </p:spTree>
    <p:extLst>
      <p:ext uri="{BB962C8B-B14F-4D97-AF65-F5344CB8AC3E}">
        <p14:creationId xmlns:p14="http://schemas.microsoft.com/office/powerpoint/2010/main" val="308999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B77F13-1B88-49D8-AEF9-73332A92A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69" y="161649"/>
            <a:ext cx="11342800" cy="779589"/>
          </a:xfrm>
        </p:spPr>
        <p:txBody>
          <a:bodyPr>
            <a:normAutofit/>
          </a:bodyPr>
          <a:lstStyle/>
          <a:p>
            <a:pPr algn="ctr"/>
            <a:r>
              <a:rPr lang="en-US" sz="3500" cap="none" spc="0">
                <a:latin typeface="Helvetica" panose="020B0604020202020204" pitchFamily="34" charset="0"/>
                <a:cs typeface="Helvetica" panose="020B0604020202020204" pitchFamily="34" charset="0"/>
              </a:rPr>
              <a:t>Code Jumper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7589DE-3163-43FC-A143-DEEDCDC24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8500" y="5867400"/>
            <a:ext cx="3721100" cy="87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DE23C-8B13-48DF-9BAF-730C9F4AF0EB}"/>
              </a:ext>
            </a:extLst>
          </p:cNvPr>
          <p:cNvSpPr txBox="1"/>
          <p:nvPr/>
        </p:nvSpPr>
        <p:spPr>
          <a:xfrm>
            <a:off x="1619750" y="5385404"/>
            <a:ext cx="32885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CJ </a:t>
            </a:r>
          </a:p>
          <a:p>
            <a:r>
              <a:rPr lang="en-US"/>
              <a:t>Alien life form </a:t>
            </a:r>
          </a:p>
          <a:p>
            <a:r>
              <a:rPr lang="en-US"/>
              <a:t>New to Earth, loves adventure</a:t>
            </a:r>
          </a:p>
          <a:p>
            <a:r>
              <a:rPr lang="en-US"/>
              <a:t>Hasn’t learned Twitter…yet</a:t>
            </a:r>
          </a:p>
        </p:txBody>
      </p:sp>
      <p:pic>
        <p:nvPicPr>
          <p:cNvPr id="13" name="Picture 12" descr="Graphic of CJ the alien being">
            <a:extLst>
              <a:ext uri="{FF2B5EF4-FFF2-40B4-BE49-F238E27FC236}">
                <a16:creationId xmlns:a16="http://schemas.microsoft.com/office/drawing/2014/main" id="{C3F004F6-BFD8-4311-888E-2A44F5A2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589" y="659634"/>
            <a:ext cx="9882275" cy="520776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DBA0802-61B4-4ACC-9A82-8B1B3165B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93552" y="5595256"/>
            <a:ext cx="3124080" cy="217440"/>
            <a:chOff x="5750752" y="5113260"/>
            <a:chExt cx="312408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8C8923-5A91-496C-ACB2-7386F940002C}"/>
                    </a:ext>
                  </a:extLst>
                </p14:cNvPr>
                <p14:cNvContentPartPr/>
                <p14:nvPr/>
              </p14:nvContentPartPr>
              <p14:xfrm>
                <a:off x="6185992" y="5256180"/>
                <a:ext cx="324000" cy="41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8C8923-5A91-496C-ACB2-7386F94000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76982" y="5247180"/>
                  <a:ext cx="3416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900AA6-E687-4F6D-8DEC-54992ABC2EFC}"/>
                    </a:ext>
                  </a:extLst>
                </p14:cNvPr>
                <p14:cNvContentPartPr/>
                <p14:nvPr/>
              </p14:nvContentPartPr>
              <p14:xfrm>
                <a:off x="5750752" y="5113260"/>
                <a:ext cx="3124080" cy="217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900AA6-E687-4F6D-8DEC-54992ABC2E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87759" y="5050260"/>
                  <a:ext cx="3249706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14A05B-3B2F-4162-9269-22B5193F3BB2}"/>
                    </a:ext>
                  </a:extLst>
                </p14:cNvPr>
                <p14:cNvContentPartPr/>
                <p14:nvPr/>
              </p14:nvContentPartPr>
              <p14:xfrm>
                <a:off x="7043512" y="5131980"/>
                <a:ext cx="1679400" cy="147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14A05B-3B2F-4162-9269-22B5193F3BB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80512" y="5068980"/>
                  <a:ext cx="18050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5E4664-D7AA-43D0-AFA6-5F0327C72138}"/>
                    </a:ext>
                  </a:extLst>
                </p14:cNvPr>
                <p14:cNvContentPartPr/>
                <p14:nvPr/>
              </p14:nvContentPartPr>
              <p14:xfrm>
                <a:off x="6507472" y="5264460"/>
                <a:ext cx="725040" cy="4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5E4664-D7AA-43D0-AFA6-5F0327C721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44472" y="5201460"/>
                  <a:ext cx="85068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DB2E43-B19E-413D-979E-13A756CCC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050632" y="6407820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DB2E43-B19E-413D-979E-13A756CCC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87632" y="634482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5AF82A-FBB7-4410-8C7F-447F0AB8F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453534" y="5645051"/>
              <a:ext cx="227520" cy="57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5AF82A-FBB7-4410-8C7F-447F0AB8F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90534" y="5582051"/>
                <a:ext cx="3531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BC0818A-CC2D-474C-8804-F3CBEC3F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114174" y="5593931"/>
              <a:ext cx="3306240" cy="15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BC0818A-CC2D-474C-8804-F3CBEC3F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1174" y="5530931"/>
                <a:ext cx="34318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265F93A-0B6E-43A7-A12C-A243F9B6EB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061414" y="5529491"/>
              <a:ext cx="1375200" cy="279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265F93A-0B6E-43A7-A12C-A243F9B6EB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98414" y="5466410"/>
                <a:ext cx="1500840" cy="404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EF82F80-9972-459F-B952-DB10B696E6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937894" y="5934851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EF82F80-9972-459F-B952-DB10B696E6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74894" y="5871851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644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256A-B27D-4029-9D68-888AC5F0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895" y="494830"/>
            <a:ext cx="2885497" cy="867591"/>
          </a:xfrm>
        </p:spPr>
        <p:txBody>
          <a:bodyPr>
            <a:normAutofit/>
          </a:bodyPr>
          <a:lstStyle/>
          <a:p>
            <a:r>
              <a:rPr lang="en-US" sz="4500" dirty="0"/>
              <a:t>Coding</a:t>
            </a:r>
          </a:p>
        </p:txBody>
      </p:sp>
      <p:pic>
        <p:nvPicPr>
          <p:cNvPr id="16" name="Picture 15" descr="CJ jumping over the words on the page">
            <a:extLst>
              <a:ext uri="{FF2B5EF4-FFF2-40B4-BE49-F238E27FC236}">
                <a16:creationId xmlns:a16="http://schemas.microsoft.com/office/drawing/2014/main" id="{4AD3CB37-10D6-4836-A358-CB9BE0A4C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88253">
            <a:off x="4503" y="775600"/>
            <a:ext cx="5020351" cy="31743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B5C3-FF15-496D-9D4C-3E8D5054558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70246" y="2535466"/>
            <a:ext cx="8268380" cy="3917092"/>
          </a:xfrm>
        </p:spPr>
        <p:txBody>
          <a:bodyPr>
            <a:normAutofit/>
          </a:bodyPr>
          <a:lstStyle/>
          <a:p>
            <a:r>
              <a:rPr lang="en-US" b="1" dirty="0"/>
              <a:t>What is your coding experience?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	0 – No coding experience</a:t>
            </a:r>
          </a:p>
          <a:p>
            <a:pPr marL="457200" lvl="1" indent="0">
              <a:buNone/>
            </a:pPr>
            <a:r>
              <a:rPr lang="en-US" dirty="0"/>
              <a:t>	5 – Lots of coding experience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Have you used Code Jumper?</a:t>
            </a:r>
          </a:p>
          <a:p>
            <a:pPr marL="457200" lvl="1" indent="0">
              <a:buNone/>
            </a:pPr>
            <a:r>
              <a:rPr lang="en-US" dirty="0"/>
              <a:t>	0 – No Code Jumper experience</a:t>
            </a:r>
          </a:p>
          <a:p>
            <a:pPr marL="457200" lvl="1" indent="0">
              <a:buNone/>
            </a:pPr>
            <a:r>
              <a:rPr lang="en-US" dirty="0"/>
              <a:t>	5 – Lots of Code Jumper experience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B195F-243A-44CF-81FA-030F81703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7592" y="6107502"/>
            <a:ext cx="2553419" cy="690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7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256A-B27D-4029-9D68-888AC5F0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22" y="2661651"/>
            <a:ext cx="3697688" cy="867591"/>
          </a:xfrm>
        </p:spPr>
        <p:txBody>
          <a:bodyPr>
            <a:noAutofit/>
          </a:bodyPr>
          <a:lstStyle/>
          <a:p>
            <a:r>
              <a:rPr lang="en-US" sz="8500"/>
              <a:t>Who </a:t>
            </a:r>
            <a:br>
              <a:rPr lang="en-US" sz="8500"/>
            </a:br>
            <a:r>
              <a:rPr lang="en-US" sz="8500"/>
              <a:t>likes </a:t>
            </a:r>
            <a:br>
              <a:rPr lang="en-US" sz="8500"/>
            </a:br>
            <a:r>
              <a:rPr lang="en-US" sz="8500"/>
              <a:t>Pizza?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B195F-243A-44CF-81FA-030F81703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7592" y="6107502"/>
            <a:ext cx="2553419" cy="690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J making a pizza ">
            <a:extLst>
              <a:ext uri="{FF2B5EF4-FFF2-40B4-BE49-F238E27FC236}">
                <a16:creationId xmlns:a16="http://schemas.microsoft.com/office/drawing/2014/main" id="{3B1FC6D7-55F6-4298-980E-3DD62615A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090" y="226363"/>
            <a:ext cx="6620131" cy="58811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37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256A-B27D-4029-9D68-888AC5F0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" y="2299341"/>
            <a:ext cx="4963187" cy="867591"/>
          </a:xfrm>
        </p:spPr>
        <p:txBody>
          <a:bodyPr>
            <a:noAutofit/>
          </a:bodyPr>
          <a:lstStyle/>
          <a:p>
            <a:r>
              <a:rPr lang="en-US" sz="7500"/>
              <a:t>Where </a:t>
            </a:r>
            <a:br>
              <a:rPr lang="en-US" sz="7500"/>
            </a:br>
            <a:r>
              <a:rPr lang="en-US" sz="7500"/>
              <a:t>be the Treasure?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B195F-243A-44CF-81FA-030F81703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7592" y="6107502"/>
            <a:ext cx="2553419" cy="690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J dressed as a pirate with a hook hand and a treasure chest full of gold">
            <a:extLst>
              <a:ext uri="{FF2B5EF4-FFF2-40B4-BE49-F238E27FC236}">
                <a16:creationId xmlns:a16="http://schemas.microsoft.com/office/drawing/2014/main" id="{76B9E480-C8D1-4198-9705-204FC2534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707" y="120770"/>
            <a:ext cx="5485172" cy="58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1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256A-B27D-4029-9D68-888AC5F0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2497749"/>
            <a:ext cx="5158597" cy="867591"/>
          </a:xfrm>
        </p:spPr>
        <p:txBody>
          <a:bodyPr>
            <a:noAutofit/>
          </a:bodyPr>
          <a:lstStyle/>
          <a:p>
            <a:r>
              <a:rPr lang="en-US" sz="7500"/>
              <a:t>Explosion!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B195F-243A-44CF-81FA-030F81703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7592" y="6107502"/>
            <a:ext cx="2553419" cy="690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ireworks, outdoor object&#10;&#10;Description automatically generated">
            <a:extLst>
              <a:ext uri="{FF2B5EF4-FFF2-40B4-BE49-F238E27FC236}">
                <a16:creationId xmlns:a16="http://schemas.microsoft.com/office/drawing/2014/main" id="{ABB618C9-22D1-4852-B822-1DCC2B52E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55837" y="1100270"/>
            <a:ext cx="6191105" cy="41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7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256A-B27D-4029-9D68-888AC5F0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/>
              <a:t>Questions:</a:t>
            </a:r>
          </a:p>
        </p:txBody>
      </p:sp>
      <p:grpSp>
        <p:nvGrpSpPr>
          <p:cNvPr id="4" name="Group 3" descr="CJ with a questioning look and question marks over their head">
            <a:extLst>
              <a:ext uri="{FF2B5EF4-FFF2-40B4-BE49-F238E27FC236}">
                <a16:creationId xmlns:a16="http://schemas.microsoft.com/office/drawing/2014/main" id="{2FB98B7F-3858-0449-45E9-931C808A42CC}"/>
              </a:ext>
            </a:extLst>
          </p:cNvPr>
          <p:cNvGrpSpPr/>
          <p:nvPr/>
        </p:nvGrpSpPr>
        <p:grpSpPr>
          <a:xfrm>
            <a:off x="716784" y="2165281"/>
            <a:ext cx="2556029" cy="3585044"/>
            <a:chOff x="716784" y="2165281"/>
            <a:chExt cx="2556029" cy="35850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63D490-E459-46A2-8507-FDB1663D7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95" y="2778910"/>
              <a:ext cx="2553418" cy="297141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998C48-3F8F-47E6-A682-348CAC284F95}"/>
                </a:ext>
              </a:extLst>
            </p:cNvPr>
            <p:cNvSpPr txBox="1"/>
            <p:nvPr/>
          </p:nvSpPr>
          <p:spPr>
            <a:xfrm rot="18946297">
              <a:off x="716784" y="2548990"/>
              <a:ext cx="59182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latin typeface="Agency FB" panose="020B0503020202020204" pitchFamily="34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0934D4-C535-4645-80A0-7590EA5ECE65}"/>
                </a:ext>
              </a:extLst>
            </p:cNvPr>
            <p:cNvSpPr txBox="1"/>
            <p:nvPr/>
          </p:nvSpPr>
          <p:spPr>
            <a:xfrm rot="20298514">
              <a:off x="1264859" y="2174323"/>
              <a:ext cx="59182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>
                  <a:latin typeface="Agency FB" panose="020B0503020202020204" pitchFamily="34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CAC63C-7D36-4FCE-9AAB-825742A71836}"/>
                </a:ext>
              </a:extLst>
            </p:cNvPr>
            <p:cNvSpPr txBox="1"/>
            <p:nvPr/>
          </p:nvSpPr>
          <p:spPr>
            <a:xfrm rot="628654">
              <a:off x="1968542" y="2165281"/>
              <a:ext cx="59182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latin typeface="Agency FB" panose="020B0503020202020204" pitchFamily="34" charset="0"/>
                </a:rPr>
                <a:t>?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B5C3-FF15-496D-9D4C-3E8D5054558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92105" y="1470454"/>
            <a:ext cx="8126083" cy="3917092"/>
          </a:xfrm>
        </p:spPr>
        <p:txBody>
          <a:bodyPr>
            <a:noAutofit/>
          </a:bodyPr>
          <a:lstStyle/>
          <a:p>
            <a:r>
              <a:rPr lang="en-US" sz="3500"/>
              <a:t>How many jobs are there in computer science today?</a:t>
            </a:r>
            <a:br>
              <a:rPr lang="en-US" sz="3500"/>
            </a:br>
            <a:r>
              <a:rPr lang="en-US" sz="3500"/>
              <a:t> </a:t>
            </a:r>
          </a:p>
          <a:p>
            <a:r>
              <a:rPr lang="en-US" sz="3500"/>
              <a:t>What year was Code Jumper was released?</a:t>
            </a:r>
          </a:p>
          <a:p>
            <a:endParaRPr lang="en-US" sz="3500"/>
          </a:p>
          <a:p>
            <a:r>
              <a:rPr lang="en-US" sz="3500"/>
              <a:t>How many jobs use computers? Almost all, some, none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B195F-243A-44CF-81FA-030F81703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7592" y="6107502"/>
            <a:ext cx="2553419" cy="690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7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H_Powerpoint_template" id="{420855B7-9C0D-9144-8CA6-232DF67F56C1}" vid="{6F03BDA8-28AD-2E4B-923A-0E2DAD038B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00B1723F7E6489CAD6986E73F5A58" ma:contentTypeVersion="12" ma:contentTypeDescription="Create a new document." ma:contentTypeScope="" ma:versionID="80a227120fffb7430fd90f7b839943e8">
  <xsd:schema xmlns:xsd="http://www.w3.org/2001/XMLSchema" xmlns:xs="http://www.w3.org/2001/XMLSchema" xmlns:p="http://schemas.microsoft.com/office/2006/metadata/properties" xmlns:ns2="35e32f8a-6661-47f3-acc9-5e62e1650eb2" xmlns:ns3="27c0c980-f0db-44c6-94f4-e60f5490ab61" targetNamespace="http://schemas.microsoft.com/office/2006/metadata/properties" ma:root="true" ma:fieldsID="4aa815fe36f08aec3641710a6c32d99a" ns2:_="" ns3:_="">
    <xsd:import namespace="35e32f8a-6661-47f3-acc9-5e62e1650eb2"/>
    <xsd:import namespace="27c0c980-f0db-44c6-94f4-e60f5490a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32f8a-6661-47f3-acc9-5e62e1650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0c980-f0db-44c6-94f4-e60f5490ab6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D4F8BA-3142-449A-8989-D1F014230B3B}">
  <ds:schemaRefs>
    <ds:schemaRef ds:uri="27c0c980-f0db-44c6-94f4-e60f5490ab61"/>
    <ds:schemaRef ds:uri="35e32f8a-6661-47f3-acc9-5e62e1650e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721AA6-8309-4408-B722-EC35E568D095}">
  <ds:schemaRefs>
    <ds:schemaRef ds:uri="27c0c980-f0db-44c6-94f4-e60f5490ab61"/>
    <ds:schemaRef ds:uri="http://purl.org/dc/dcmitype/"/>
    <ds:schemaRef ds:uri="http://schemas.microsoft.com/office/2006/metadata/properties"/>
    <ds:schemaRef ds:uri="http://schemas.microsoft.com/office/2006/documentManagement/types"/>
    <ds:schemaRef ds:uri="35e32f8a-6661-47f3-acc9-5e62e1650eb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5C57E3B-F307-4CB2-AC26-D12A5D9C1A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Agency FB</vt:lpstr>
      <vt:lpstr>Arial</vt:lpstr>
      <vt:lpstr>Calibri</vt:lpstr>
      <vt:lpstr>Helvetica</vt:lpstr>
      <vt:lpstr>Office Theme</vt:lpstr>
      <vt:lpstr>Code Jumper</vt:lpstr>
      <vt:lpstr>Code Jumper</vt:lpstr>
      <vt:lpstr>Coding</vt:lpstr>
      <vt:lpstr>Who  likes  Pizza?</vt:lpstr>
      <vt:lpstr>Where  be the Treasure?</vt:lpstr>
      <vt:lpstr>Explosion!</vt:lpstr>
      <vt:lpstr>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Seller Curriculum Information </dc:title>
  <dc:creator>Robin Lowell</dc:creator>
  <cp:lastModifiedBy>Robin Lowell</cp:lastModifiedBy>
  <cp:revision>1</cp:revision>
  <dcterms:created xsi:type="dcterms:W3CDTF">2019-12-18T20:46:59Z</dcterms:created>
  <dcterms:modified xsi:type="dcterms:W3CDTF">2022-05-02T20:41:23Z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0x0101000DD00B1723F7E6489CAD6986E73F5A58</vt:lpwstr>
  </property>
</Properties>
</file>