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77" r:id="rId4"/>
    <p:sldId id="259" r:id="rId5"/>
    <p:sldId id="260" r:id="rId6"/>
    <p:sldId id="261" r:id="rId7"/>
    <p:sldId id="263" r:id="rId8"/>
    <p:sldId id="266" r:id="rId9"/>
    <p:sldId id="267" r:id="rId10"/>
    <p:sldId id="278" r:id="rId11"/>
    <p:sldId id="268" r:id="rId12"/>
    <p:sldId id="26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86418"/>
  </p:normalViewPr>
  <p:slideViewPr>
    <p:cSldViewPr snapToGrid="0" snapToObjects="1" showGuides="1">
      <p:cViewPr varScale="1">
        <p:scale>
          <a:sx n="98" d="100"/>
          <a:sy n="98" d="100"/>
        </p:scale>
        <p:origin x="816" y="9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9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7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 – A picture of a big old Mickey Mouse alarm clock with two bells on top.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7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 text: Picture of bubble sort showing numbers 1-4 on the left in a random grouping, transitional arrow to the right pointing to numbers 1-4 arranged in a straight line, in ascending order.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1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 Text: Various screen reader and magnification software logos.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0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8034528" cy="1426547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THE FUTURE BELONGS TO EVERYONE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3095703"/>
            <a:ext cx="8034528" cy="955302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151st Annual Meeting</a:t>
            </a:r>
          </a:p>
          <a:p>
            <a:r>
              <a:rPr lang="en-US" dirty="0"/>
              <a:t>Oct 10-11</a:t>
            </a:r>
          </a:p>
        </p:txBody>
      </p:sp>
    </p:spTree>
    <p:extLst>
      <p:ext uri="{BB962C8B-B14F-4D97-AF65-F5344CB8AC3E}">
        <p14:creationId xmlns:p14="http://schemas.microsoft.com/office/powerpoint/2010/main" val="11086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4531" y="2826209"/>
            <a:ext cx="9888112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4531" y="3458478"/>
            <a:ext cx="9888112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</p:spTree>
    <p:extLst>
      <p:ext uri="{BB962C8B-B14F-4D97-AF65-F5344CB8AC3E}">
        <p14:creationId xmlns:p14="http://schemas.microsoft.com/office/powerpoint/2010/main" val="16829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16193-87DE-CB4A-A24E-ED9D839F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3935" y="6353666"/>
            <a:ext cx="4070977" cy="1857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2019 ANNUAL MEETING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039556C-115A-DA46-9CC2-04B818D8A7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743522"/>
            <a:ext cx="10526713" cy="768350"/>
          </a:xfrm>
        </p:spPr>
        <p:txBody>
          <a:bodyPr>
            <a:normAutofit/>
          </a:bodyPr>
          <a:lstStyle>
            <a:lvl1pPr marL="0" indent="0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Helvetica bold 44 pt.</a:t>
            </a:r>
          </a:p>
        </p:txBody>
      </p:sp>
    </p:spTree>
    <p:extLst>
      <p:ext uri="{BB962C8B-B14F-4D97-AF65-F5344CB8AC3E}">
        <p14:creationId xmlns:p14="http://schemas.microsoft.com/office/powerpoint/2010/main" val="291753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0D51F-EE53-B64E-BA3F-3F90D8EE9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743522"/>
            <a:ext cx="10526713" cy="768350"/>
          </a:xfrm>
        </p:spPr>
        <p:txBody>
          <a:bodyPr>
            <a:normAutofit/>
          </a:bodyPr>
          <a:lstStyle>
            <a:lvl1pPr marL="0" indent="0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3623811-8EFD-5E48-99DB-15C7655A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4909457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CE185C7-ADE2-D64E-992F-8DF9C83736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5229" y="1607040"/>
            <a:ext cx="4909457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109127-3CC8-6942-A3AF-22E74DC0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3935" y="6353666"/>
            <a:ext cx="4070977" cy="1857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2019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2148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2A4ED-EBDF-EB48-82CB-1A71BF2D66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743522"/>
            <a:ext cx="10526713" cy="768350"/>
          </a:xfrm>
        </p:spPr>
        <p:txBody>
          <a:bodyPr>
            <a:normAutofit/>
          </a:bodyPr>
          <a:lstStyle>
            <a:lvl1pPr marL="0" indent="0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CD622-697F-8C44-B697-2D138D6B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3935" y="6353666"/>
            <a:ext cx="4070977" cy="1857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2019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5063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+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9936" cy="60605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639165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7DD3FF-5EBE-404F-8B83-A4AF0EF0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3935" y="6353666"/>
            <a:ext cx="4070977" cy="1857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2019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20016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Photo_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E249F36-21B2-B244-8A05-BFA83D7FE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1599" y="0"/>
            <a:ext cx="4030401" cy="60742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9B8D995-7A3B-0649-AD48-4BDAD8999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011" y="739589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06DE51-C710-6643-8B18-33A489ED82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8011" y="1602681"/>
            <a:ext cx="6391656" cy="36282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06276A-52F2-1D47-A1E4-FBDA092A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3935" y="6353666"/>
            <a:ext cx="4070977" cy="1857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2019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39233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29674C-CEE8-454D-AA76-A021556D7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80345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slide.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710289-AF8A-6246-AA02-170AB25CF2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event 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10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0" r:id="rId3"/>
    <p:sldLayoutId id="2147483654" r:id="rId4"/>
    <p:sldLayoutId id="2147483657" r:id="rId5"/>
    <p:sldLayoutId id="2147483658" r:id="rId6"/>
    <p:sldLayoutId id="2147483659" r:id="rId7"/>
    <p:sldLayoutId id="214748365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hyperlink" Target="mailto:kperry@aph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D4DF-26E9-4B93-AD5B-686DAF0FB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946" y="826663"/>
            <a:ext cx="10342505" cy="2269040"/>
          </a:xfrm>
        </p:spPr>
        <p:txBody>
          <a:bodyPr>
            <a:normAutofit/>
          </a:bodyPr>
          <a:lstStyle/>
          <a:p>
            <a:r>
              <a:rPr lang="en-US" dirty="0" err="1"/>
              <a:t>Printf</a:t>
            </a:r>
            <a:r>
              <a:rPr lang="en-US" dirty="0"/>
              <a:t> (“Are there prerequisites to learning how to code?\r\n”;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DDE48-8523-4F35-9CE4-2BB0D8291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769" y="3095703"/>
            <a:ext cx="3202401" cy="955302"/>
          </a:xfrm>
        </p:spPr>
        <p:txBody>
          <a:bodyPr/>
          <a:lstStyle/>
          <a:p>
            <a:r>
              <a:rPr lang="en-US" dirty="0"/>
              <a:t>Ken Perry</a:t>
            </a:r>
          </a:p>
        </p:txBody>
      </p:sp>
    </p:spTree>
    <p:extLst>
      <p:ext uri="{BB962C8B-B14F-4D97-AF65-F5344CB8AC3E}">
        <p14:creationId xmlns:p14="http://schemas.microsoft.com/office/powerpoint/2010/main" val="130606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6FDE0-C5E7-48CA-9C27-F2861DAF3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Chrome</a:t>
            </a:r>
          </a:p>
          <a:p>
            <a:r>
              <a:rPr lang="en-US" dirty="0"/>
              <a:t>Firefox</a:t>
            </a:r>
          </a:p>
          <a:p>
            <a:r>
              <a:rPr lang="en-US" dirty="0"/>
              <a:t>Edge</a:t>
            </a:r>
          </a:p>
          <a:p>
            <a:r>
              <a:rPr lang="en-US" dirty="0"/>
              <a:t>Safari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web skills needed?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C5A8-9E77-464B-AA60-12332361D9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Web</a:t>
            </a:r>
          </a:p>
        </p:txBody>
      </p:sp>
      <p:pic>
        <p:nvPicPr>
          <p:cNvPr id="2" name="web">
            <a:hlinkClick r:id="" action="ppaction://media"/>
            <a:extLst>
              <a:ext uri="{FF2B5EF4-FFF2-40B4-BE49-F238E27FC236}">
                <a16:creationId xmlns:a16="http://schemas.microsoft.com/office/drawing/2014/main" id="{F74E2925-C9DC-43E1-880F-334F6FA04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8417" y="61387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7F52-42E2-4137-9A00-DB943644188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9157" y="497338"/>
            <a:ext cx="9886950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Environments</a:t>
            </a:r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099C2-9517-4435-A7C2-0F20251E4649}"/>
              </a:ext>
            </a:extLst>
          </p:cNvPr>
          <p:cNvSpPr txBox="1"/>
          <p:nvPr/>
        </p:nvSpPr>
        <p:spPr>
          <a:xfrm>
            <a:off x="476655" y="1012954"/>
            <a:ext cx="114397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Notepad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NotePad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++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Emacs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Eclipse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IntelliJ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Visual Studio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Web Editors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Something else?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Does it matter which?</a:t>
            </a:r>
          </a:p>
        </p:txBody>
      </p:sp>
      <p:pic>
        <p:nvPicPr>
          <p:cNvPr id="3" name="editorIDESlide">
            <a:hlinkClick r:id="" action="ppaction://media"/>
            <a:extLst>
              <a:ext uri="{FF2B5EF4-FFF2-40B4-BE49-F238E27FC236}">
                <a16:creationId xmlns:a16="http://schemas.microsoft.com/office/drawing/2014/main" id="{7707964E-5187-461F-8A4F-BE8808BE9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6783" y="6130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7F52-42E2-4137-9A00-DB943644188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9157" y="407942"/>
            <a:ext cx="9886950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Most important skills</a:t>
            </a:r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099C2-9517-4435-A7C2-0F20251E4649}"/>
              </a:ext>
            </a:extLst>
          </p:cNvPr>
          <p:cNvSpPr txBox="1"/>
          <p:nvPr/>
        </p:nvSpPr>
        <p:spPr>
          <a:xfrm>
            <a:off x="569157" y="1535069"/>
            <a:ext cx="920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Inquisitiveness.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Self-motivation</a:t>
            </a:r>
            <a:r>
              <a:rPr lang="en-US" sz="30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pic>
        <p:nvPicPr>
          <p:cNvPr id="3" name="endSkillBackground">
            <a:hlinkClick r:id="" action="ppaction://media"/>
            <a:extLst>
              <a:ext uri="{FF2B5EF4-FFF2-40B4-BE49-F238E27FC236}">
                <a16:creationId xmlns:a16="http://schemas.microsoft.com/office/drawing/2014/main" id="{A6EDD9B4-4B04-4A81-B0D4-083B77B4B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8417" y="6149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B2AB0B-C5E9-4841-A0EA-4DFE1F45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7665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Ken Perry – </a:t>
            </a:r>
            <a:r>
              <a:rPr lang="en-US" dirty="0">
                <a:hlinkClick r:id="rId4"/>
              </a:rPr>
              <a:t>kperry@aph.org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56C59-022F-4267-9223-6086C39B70A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623570"/>
            <a:ext cx="9888537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4" name="jthink">
            <a:hlinkClick r:id="" action="ppaction://media"/>
            <a:extLst>
              <a:ext uri="{FF2B5EF4-FFF2-40B4-BE49-F238E27FC236}">
                <a16:creationId xmlns:a16="http://schemas.microsoft.com/office/drawing/2014/main" id="{A335A409-F8A5-41DE-83D2-C51403966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3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286028"/>
            <a:ext cx="5912796" cy="49413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How do you define programming?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501650"/>
            <a:ext cx="9888537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923E9-3C90-4FC1-B482-9091C3D02279}"/>
              </a:ext>
            </a:extLst>
          </p:cNvPr>
          <p:cNvSpPr txBox="1"/>
          <p:nvPr/>
        </p:nvSpPr>
        <p:spPr>
          <a:xfrm>
            <a:off x="933855" y="2071991"/>
            <a:ext cx="9591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Helvetica" panose="020B0604020202020204" pitchFamily="34" charset="0"/>
                <a:cs typeface="Helvetica" panose="020B0604020202020204" pitchFamily="34" charset="0"/>
              </a:rPr>
              <a:t>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The planning, scheduling, or performing of a 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The process of instructing or learning by means of an instructional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The process of preparing an instructional program for a device (such as a computer)</a:t>
            </a:r>
          </a:p>
        </p:txBody>
      </p:sp>
      <p:pic>
        <p:nvPicPr>
          <p:cNvPr id="5" name="hmm">
            <a:hlinkClick r:id="" action="ppaction://media"/>
            <a:extLst>
              <a:ext uri="{FF2B5EF4-FFF2-40B4-BE49-F238E27FC236}">
                <a16:creationId xmlns:a16="http://schemas.microsoft.com/office/drawing/2014/main" id="{F2515795-8D28-41F7-B54F-40541BBFD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9234" y="6159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583324" y="491490"/>
            <a:ext cx="9888537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Wake up!</a:t>
            </a:r>
          </a:p>
        </p:txBody>
      </p:sp>
      <p:pic>
        <p:nvPicPr>
          <p:cNvPr id="2" name="Picture 1" descr="A picture of a big old Mickey Mouse alarm clock with two bells on top.">
            <a:extLst>
              <a:ext uri="{FF2B5EF4-FFF2-40B4-BE49-F238E27FC236}">
                <a16:creationId xmlns:a16="http://schemas.microsoft.com/office/drawing/2014/main" id="{2183462D-C370-4807-9A67-870D6047C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575" y="911031"/>
            <a:ext cx="4154849" cy="4160449"/>
          </a:xfrm>
          <a:prstGeom prst="rect">
            <a:avLst/>
          </a:prstGeom>
        </p:spPr>
      </p:pic>
      <p:pic>
        <p:nvPicPr>
          <p:cNvPr id="5" name="Alarm Clock">
            <a:hlinkClick r:id="" action="ppaction://media"/>
            <a:extLst>
              <a:ext uri="{FF2B5EF4-FFF2-40B4-BE49-F238E27FC236}">
                <a16:creationId xmlns:a16="http://schemas.microsoft.com/office/drawing/2014/main" id="{15DF3B6F-3133-4AEC-80A1-5C9B8B4458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9778" y="6110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127"/>
            <a:ext cx="10261060" cy="30233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Step by step instructions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Spatial 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Alphabetization and number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Understanding of math orders of precedence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87F52-42E2-4137-9A00-DB943644188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1719" y="481766"/>
            <a:ext cx="9886950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Skills</a:t>
            </a:r>
            <a:endParaRPr lang="en-US" baseline="30000" dirty="0"/>
          </a:p>
        </p:txBody>
      </p:sp>
      <p:pic>
        <p:nvPicPr>
          <p:cNvPr id="4" name="basic">
            <a:hlinkClick r:id="" action="ppaction://media"/>
            <a:extLst>
              <a:ext uri="{FF2B5EF4-FFF2-40B4-BE49-F238E27FC236}">
                <a16:creationId xmlns:a16="http://schemas.microsoft.com/office/drawing/2014/main" id="{8C4E0B7C-180F-4FE5-A255-BC7007CA1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4928" y="6130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F099C2-9517-4435-A7C2-0F20251E4649}"/>
              </a:ext>
            </a:extLst>
          </p:cNvPr>
          <p:cNvSpPr txBox="1"/>
          <p:nvPr/>
        </p:nvSpPr>
        <p:spPr>
          <a:xfrm>
            <a:off x="838200" y="2208347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Step 1: Start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Step 2: Read the array of given items from the user.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Step 3: Take the first element (index = 0), compare the current element with the next element.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Step 4: If the current element is greater than the next element, swap them.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Step 5: Else, If the current element is less than the next element, then move to the next element.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Step 6: Repeat Step 3 to Step 5 until all elements are sorted.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Step 7: Stop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77087-3775-42ED-8409-D17AF7631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311" y="111504"/>
            <a:ext cx="5000373" cy="1893177"/>
          </a:xfrm>
          <a:prstGeom prst="rect">
            <a:avLst/>
          </a:prstGeom>
        </p:spPr>
      </p:pic>
      <p:pic>
        <p:nvPicPr>
          <p:cNvPr id="2" name="BubblesBackground">
            <a:hlinkClick r:id="" action="ppaction://media"/>
            <a:extLst>
              <a:ext uri="{FF2B5EF4-FFF2-40B4-BE49-F238E27FC236}">
                <a16:creationId xmlns:a16="http://schemas.microsoft.com/office/drawing/2014/main" id="{B2D6329C-13DD-4377-BF59-12A1DA69DB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120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7F52-42E2-4137-9A00-DB943644188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9158" y="459555"/>
            <a:ext cx="9886950" cy="6572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Input/Output</a:t>
            </a:r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099C2-9517-4435-A7C2-0F20251E4649}"/>
              </a:ext>
            </a:extLst>
          </p:cNvPr>
          <p:cNvSpPr txBox="1"/>
          <p:nvPr/>
        </p:nvSpPr>
        <p:spPr>
          <a:xfrm>
            <a:off x="569158" y="1633721"/>
            <a:ext cx="11152672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Keyboard, braille display, and/or touch screens. </a:t>
            </a:r>
          </a:p>
          <a:p>
            <a:pPr lvl="2" indent="-4572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latin typeface="Helvetica" pitchFamily="2" charset="0"/>
              </a:rPr>
              <a:t>Letters</a:t>
            </a:r>
          </a:p>
          <a:p>
            <a:pPr lvl="2" indent="-4572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latin typeface="Helvetica" pitchFamily="2" charset="0"/>
              </a:rPr>
              <a:t>Symbols</a:t>
            </a:r>
          </a:p>
          <a:p>
            <a:pPr lvl="2" indent="-4572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latin typeface="Helvetica" pitchFamily="2" charset="0"/>
              </a:rPr>
              <a:t>Modifiers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Screens, speakers, embosser, and/or printer.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Are there others?</a:t>
            </a:r>
          </a:p>
        </p:txBody>
      </p:sp>
      <p:pic>
        <p:nvPicPr>
          <p:cNvPr id="3" name="input">
            <a:hlinkClick r:id="" action="ppaction://media"/>
            <a:extLst>
              <a:ext uri="{FF2B5EF4-FFF2-40B4-BE49-F238E27FC236}">
                <a16:creationId xmlns:a16="http://schemas.microsoft.com/office/drawing/2014/main" id="{24A7D7BE-BF8E-4D92-B876-441E87AE8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8961" y="608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54D1-EB0D-4F43-A6F6-57D9A9A8F26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23925" y="705485"/>
            <a:ext cx="10861675" cy="6572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Access Software Proficiency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89EF9-04E2-4C44-A015-6918E36F0D3A}"/>
              </a:ext>
            </a:extLst>
          </p:cNvPr>
          <p:cNvSpPr txBox="1"/>
          <p:nvPr/>
        </p:nvSpPr>
        <p:spPr>
          <a:xfrm>
            <a:off x="923925" y="1526717"/>
            <a:ext cx="3117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latin typeface="Helvetica" pitchFamily="2" charset="0"/>
              </a:rPr>
              <a:t>Screen Readers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9A819-550D-4B2C-8E95-2CC004A38F3A}"/>
              </a:ext>
            </a:extLst>
          </p:cNvPr>
          <p:cNvSpPr txBox="1"/>
          <p:nvPr/>
        </p:nvSpPr>
        <p:spPr>
          <a:xfrm>
            <a:off x="7185274" y="1526716"/>
            <a:ext cx="4337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latin typeface="Helvetica" pitchFamily="2" charset="0"/>
              </a:rPr>
              <a:t>Magnification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23120-A0C8-45C8-B1A1-910FE90FE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7" y="4012966"/>
            <a:ext cx="845110" cy="1124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508EB2-72C3-4ECF-A94B-66CBF42D8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042" y="3558733"/>
            <a:ext cx="1390511" cy="908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1FEA3-9111-4700-AFBF-4715F4E51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534" y="3765508"/>
            <a:ext cx="862523" cy="862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1A22B-FAE0-440A-80D7-6A06BD98C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843" y="4770097"/>
            <a:ext cx="1576000" cy="882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A26A3A-A54D-46E3-A440-B0DB9903FC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3606" y="4628031"/>
            <a:ext cx="976819" cy="976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6634F7-65AD-4585-9368-19DC5FBEAC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4206" y="4336145"/>
            <a:ext cx="2633023" cy="1316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A79382-115B-4C37-ADA9-7895A2D1F1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5977" y="3361105"/>
            <a:ext cx="1693626" cy="890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A09987-8628-4C03-AC7D-1CE7F0F901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7154" y="3361105"/>
            <a:ext cx="976819" cy="976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30C862-6608-47D9-BC3E-8F38235856BC}"/>
              </a:ext>
            </a:extLst>
          </p:cNvPr>
          <p:cNvSpPr txBox="1"/>
          <p:nvPr/>
        </p:nvSpPr>
        <p:spPr>
          <a:xfrm>
            <a:off x="910298" y="2012233"/>
            <a:ext cx="3232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NVDA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Narrator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VoiceOver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CEEC0-3B35-4ECA-837C-5FC8BD67AC5F}"/>
              </a:ext>
            </a:extLst>
          </p:cNvPr>
          <p:cNvSpPr txBox="1"/>
          <p:nvPr/>
        </p:nvSpPr>
        <p:spPr>
          <a:xfrm>
            <a:off x="7244558" y="2097396"/>
            <a:ext cx="323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ZoomText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Microsoft Magnifier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iOS Magnifier</a:t>
            </a:r>
          </a:p>
        </p:txBody>
      </p:sp>
      <p:pic>
        <p:nvPicPr>
          <p:cNvPr id="16" name="jaws">
            <a:hlinkClick r:id="" action="ppaction://media"/>
            <a:extLst>
              <a:ext uri="{FF2B5EF4-FFF2-40B4-BE49-F238E27FC236}">
                <a16:creationId xmlns:a16="http://schemas.microsoft.com/office/drawing/2014/main" id="{FDC7B7C8-752B-4DC2-BED3-139E33011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02502" y="6177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7F52-42E2-4137-9A00-DB943644188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9157" y="506393"/>
            <a:ext cx="9886950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OS Proficiency</a:t>
            </a:r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099C2-9517-4435-A7C2-0F20251E4649}"/>
              </a:ext>
            </a:extLst>
          </p:cNvPr>
          <p:cNvSpPr txBox="1"/>
          <p:nvPr/>
        </p:nvSpPr>
        <p:spPr>
          <a:xfrm>
            <a:off x="359449" y="1554525"/>
            <a:ext cx="111483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iOS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Mac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Windows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Linux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err="1"/>
              <a:t>ChromeOS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Does the OS matter?</a:t>
            </a:r>
          </a:p>
        </p:txBody>
      </p:sp>
      <p:pic>
        <p:nvPicPr>
          <p:cNvPr id="3" name="os1">
            <a:hlinkClick r:id="" action="ppaction://media"/>
            <a:extLst>
              <a:ext uri="{FF2B5EF4-FFF2-40B4-BE49-F238E27FC236}">
                <a16:creationId xmlns:a16="http://schemas.microsoft.com/office/drawing/2014/main" id="{2BE3EB72-0A1B-4A59-8DDD-DCA52B2C2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1115" y="6081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7F52-42E2-4137-9A00-DB943644188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9157" y="349886"/>
            <a:ext cx="9886950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OS Extras</a:t>
            </a:r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099C2-9517-4435-A7C2-0F20251E4649}"/>
              </a:ext>
            </a:extLst>
          </p:cNvPr>
          <p:cNvSpPr txBox="1"/>
          <p:nvPr/>
        </p:nvSpPr>
        <p:spPr>
          <a:xfrm>
            <a:off x="569157" y="1546883"/>
            <a:ext cx="5236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GUI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Command line</a:t>
            </a:r>
          </a:p>
        </p:txBody>
      </p:sp>
      <p:pic>
        <p:nvPicPr>
          <p:cNvPr id="3" name="OS2">
            <a:hlinkClick r:id="" action="ppaction://media"/>
            <a:extLst>
              <a:ext uri="{FF2B5EF4-FFF2-40B4-BE49-F238E27FC236}">
                <a16:creationId xmlns:a16="http://schemas.microsoft.com/office/drawing/2014/main" id="{47E837AE-5CA4-4D94-A1C5-64C2EEC2A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9507" y="6178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97941110-5266-BE4C-A1E2-89CF79A7D457}" vid="{D5428E57-C006-6C43-B74F-9B2992FED2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377</Words>
  <Application>Microsoft Office PowerPoint</Application>
  <PresentationFormat>Widescreen</PresentationFormat>
  <Paragraphs>87</Paragraphs>
  <Slides>13</Slides>
  <Notes>9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Courier New</vt:lpstr>
      <vt:lpstr>Helvetica</vt:lpstr>
      <vt:lpstr>Roboto</vt:lpstr>
      <vt:lpstr>Office Theme</vt:lpstr>
      <vt:lpstr>Printf (“Are there prerequisites to learning how to code?\r\n”;</vt:lpstr>
      <vt:lpstr>What is it?</vt:lpstr>
      <vt:lpstr>Wake up!</vt:lpstr>
      <vt:lpstr>Basic Skills</vt:lpstr>
      <vt:lpstr>PowerPoint Presentation</vt:lpstr>
      <vt:lpstr>Input/Output</vt:lpstr>
      <vt:lpstr>Access Software Proficiency</vt:lpstr>
      <vt:lpstr>OS Proficiency</vt:lpstr>
      <vt:lpstr>OS Extras</vt:lpstr>
      <vt:lpstr>PowerPoint Presentation</vt:lpstr>
      <vt:lpstr>Development Environments</vt:lpstr>
      <vt:lpstr>Most important skills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Heather Kennedy-MacKenzie</cp:lastModifiedBy>
  <cp:revision>88</cp:revision>
  <dcterms:created xsi:type="dcterms:W3CDTF">2019-08-21T14:47:12Z</dcterms:created>
  <dcterms:modified xsi:type="dcterms:W3CDTF">2021-05-12T01:40:45Z</dcterms:modified>
</cp:coreProperties>
</file>